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7" r:id="rId4"/>
    <p:sldId id="258" r:id="rId5"/>
    <p:sldId id="259" r:id="rId6"/>
    <p:sldId id="260"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339" autoAdjust="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0D861D1F-0F9A-4424-8513-E2A8465E9B2F}" type="datetimeFigureOut">
              <a:rPr lang="en-US" smtClean="0"/>
              <a:t>10/17/2012</a:t>
            </a:fld>
            <a:endParaRPr lang="en-US"/>
          </a:p>
        </p:txBody>
      </p:sp>
      <p:sp>
        <p:nvSpPr>
          <p:cNvPr id="16" name="Slide Number Placeholder 15"/>
          <p:cNvSpPr>
            <a:spLocks noGrp="1"/>
          </p:cNvSpPr>
          <p:nvPr>
            <p:ph type="sldNum" sz="quarter" idx="11"/>
          </p:nvPr>
        </p:nvSpPr>
        <p:spPr/>
        <p:txBody>
          <a:bodyPr/>
          <a:lstStyle/>
          <a:p>
            <a:fld id="{93C093FB-5DB3-4522-A1B6-E7188556BCC7}"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861D1F-0F9A-4424-8513-E2A8465E9B2F}" type="datetimeFigureOut">
              <a:rPr lang="en-US" smtClean="0"/>
              <a:t>10/17/2012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093FB-5DB3-4522-A1B6-E7188556BCC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861D1F-0F9A-4424-8513-E2A8465E9B2F}" type="datetimeFigureOut">
              <a:rPr lang="en-US" smtClean="0"/>
              <a:t>10/17/2012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093FB-5DB3-4522-A1B6-E7188556BCC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0D861D1F-0F9A-4424-8513-E2A8465E9B2F}" type="datetimeFigureOut">
              <a:rPr lang="en-US" smtClean="0"/>
              <a:t>10/17/2012</a:t>
            </a:fld>
            <a:endParaRPr lang="en-US"/>
          </a:p>
        </p:txBody>
      </p:sp>
      <p:sp>
        <p:nvSpPr>
          <p:cNvPr id="15" name="Slide Number Placeholder 14"/>
          <p:cNvSpPr>
            <a:spLocks noGrp="1"/>
          </p:cNvSpPr>
          <p:nvPr>
            <p:ph type="sldNum" sz="quarter" idx="15"/>
          </p:nvPr>
        </p:nvSpPr>
        <p:spPr/>
        <p:txBody>
          <a:bodyPr/>
          <a:lstStyle>
            <a:lvl1pPr algn="ctr">
              <a:defRPr/>
            </a:lvl1pPr>
          </a:lstStyle>
          <a:p>
            <a:fld id="{93C093FB-5DB3-4522-A1B6-E7188556BCC7}"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D861D1F-0F9A-4424-8513-E2A8465E9B2F}" type="datetimeFigureOut">
              <a:rPr lang="en-US" smtClean="0"/>
              <a:t>10/17/2012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093FB-5DB3-4522-A1B6-E7188556BCC7}"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D861D1F-0F9A-4424-8513-E2A8465E9B2F}" type="datetimeFigureOut">
              <a:rPr lang="en-US" smtClean="0"/>
              <a:t>10/17/2012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C093FB-5DB3-4522-A1B6-E7188556BCC7}"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93C093FB-5DB3-4522-A1B6-E7188556BCC7}"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0D861D1F-0F9A-4424-8513-E2A8465E9B2F}" type="datetimeFigureOut">
              <a:rPr lang="en-US" smtClean="0"/>
              <a:t>10/17/2012</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D861D1F-0F9A-4424-8513-E2A8465E9B2F}" type="datetimeFigureOut">
              <a:rPr lang="en-US" smtClean="0"/>
              <a:t>10/17/2012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C093FB-5DB3-4522-A1B6-E7188556BCC7}"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861D1F-0F9A-4424-8513-E2A8465E9B2F}" type="datetimeFigureOut">
              <a:rPr lang="en-US" smtClean="0"/>
              <a:t>10/17/2012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C093FB-5DB3-4522-A1B6-E7188556BCC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0D861D1F-0F9A-4424-8513-E2A8465E9B2F}" type="datetimeFigureOut">
              <a:rPr lang="en-US" smtClean="0"/>
              <a:t>10/17/2012</a:t>
            </a:fld>
            <a:endParaRPr lang="en-US"/>
          </a:p>
        </p:txBody>
      </p:sp>
      <p:sp>
        <p:nvSpPr>
          <p:cNvPr id="9" name="Slide Number Placeholder 8"/>
          <p:cNvSpPr>
            <a:spLocks noGrp="1"/>
          </p:cNvSpPr>
          <p:nvPr>
            <p:ph type="sldNum" sz="quarter" idx="15"/>
          </p:nvPr>
        </p:nvSpPr>
        <p:spPr/>
        <p:txBody>
          <a:bodyPr/>
          <a:lstStyle/>
          <a:p>
            <a:fld id="{93C093FB-5DB3-4522-A1B6-E7188556BCC7}"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0D861D1F-0F9A-4424-8513-E2A8465E9B2F}" type="datetimeFigureOut">
              <a:rPr lang="en-US" smtClean="0"/>
              <a:t>10/17/2012</a:t>
            </a:fld>
            <a:endParaRPr lang="en-US"/>
          </a:p>
        </p:txBody>
      </p:sp>
      <p:sp>
        <p:nvSpPr>
          <p:cNvPr id="9" name="Slide Number Placeholder 8"/>
          <p:cNvSpPr>
            <a:spLocks noGrp="1"/>
          </p:cNvSpPr>
          <p:nvPr>
            <p:ph type="sldNum" sz="quarter" idx="11"/>
          </p:nvPr>
        </p:nvSpPr>
        <p:spPr/>
        <p:txBody>
          <a:bodyPr/>
          <a:lstStyle/>
          <a:p>
            <a:fld id="{93C093FB-5DB3-4522-A1B6-E7188556BCC7}"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0D861D1F-0F9A-4424-8513-E2A8465E9B2F}" type="datetimeFigureOut">
              <a:rPr lang="en-US" smtClean="0"/>
              <a:t>10/17/2012</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93C093FB-5DB3-4522-A1B6-E7188556BCC7}"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yale.edu/gsp/colonial/images/puerto-rico/1754_puerto-rico.jp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yale.edu/gsp/colonial/images/puerto-rico/pre_colonial.jp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By: Karla Sanchez</a:t>
            </a:r>
            <a:endParaRPr lang="en-US" dirty="0"/>
          </a:p>
        </p:txBody>
      </p:sp>
      <p:sp>
        <p:nvSpPr>
          <p:cNvPr id="2" name="Title 1"/>
          <p:cNvSpPr>
            <a:spLocks noGrp="1"/>
          </p:cNvSpPr>
          <p:nvPr>
            <p:ph type="ctrTitle"/>
          </p:nvPr>
        </p:nvSpPr>
        <p:spPr>
          <a:xfrm>
            <a:off x="685800" y="1447801"/>
            <a:ext cx="7772400" cy="2152650"/>
          </a:xfrm>
        </p:spPr>
        <p:txBody>
          <a:bodyPr>
            <a:normAutofit fontScale="90000"/>
          </a:bodyPr>
          <a:lstStyle/>
          <a:p>
            <a:r>
              <a:rPr lang="en-US" dirty="0" smtClean="0"/>
              <a:t>Christopher Columbus:</a:t>
            </a:r>
            <a:br>
              <a:rPr lang="en-US" dirty="0" smtClean="0"/>
            </a:br>
            <a:r>
              <a:rPr lang="en-US" dirty="0" smtClean="0"/>
              <a:t> His journey to Puerto Rico</a:t>
            </a:r>
            <a:br>
              <a:rPr lang="en-US"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1524000"/>
            <a:ext cx="7924800" cy="1371600"/>
          </a:xfrm>
        </p:spPr>
        <p:txBody>
          <a:bodyPr/>
          <a:lstStyle/>
          <a:p>
            <a:pPr algn="ctr"/>
            <a:r>
              <a:rPr lang="en-US" dirty="0" smtClean="0"/>
              <a:t>A great explorer or a disturbed, evil man?</a:t>
            </a:r>
            <a:endParaRPr lang="en-US" dirty="0"/>
          </a:p>
        </p:txBody>
      </p:sp>
      <p:sp>
        <p:nvSpPr>
          <p:cNvPr id="6" name="Text Placeholder 5"/>
          <p:cNvSpPr>
            <a:spLocks noGrp="1"/>
          </p:cNvSpPr>
          <p:nvPr>
            <p:ph type="body" idx="1"/>
          </p:nvPr>
        </p:nvSpPr>
        <p:spPr/>
        <p:txBody>
          <a:bodyPr/>
          <a:lstStyle/>
          <a:p>
            <a:endParaRPr lang="en-US" dirty="0"/>
          </a:p>
        </p:txBody>
      </p:sp>
      <p:pic>
        <p:nvPicPr>
          <p:cNvPr id="7" name="Picture 2" descr="http://t0.gstatic.com/images?q=tbn:ANd9GcQ7F_MKCCQLca1dfE_u2-IFtJXB7BVK7fRFJNVqi6gcEgbSPspB"/>
          <p:cNvPicPr>
            <a:picLocks noChangeAspect="1" noChangeArrowheads="1"/>
          </p:cNvPicPr>
          <p:nvPr/>
        </p:nvPicPr>
        <p:blipFill>
          <a:blip r:embed="rId2"/>
          <a:srcRect/>
          <a:stretch>
            <a:fillRect/>
          </a:stretch>
        </p:blipFill>
        <p:spPr bwMode="auto">
          <a:xfrm>
            <a:off x="3200400" y="3124200"/>
            <a:ext cx="2590800" cy="33528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smtClean="0"/>
              <a:t>       Puerto Rico is one of the world’s oldest colonies, having been under some form of military occupation since 1508. On November 19, 1493, during his second voyage, Christopher Columbus arrived in Puerto Rico. He stayed there for about 2 days.</a:t>
            </a:r>
          </a:p>
          <a:p>
            <a:pPr>
              <a:buNone/>
            </a:pPr>
            <a:r>
              <a:rPr lang="en-US" dirty="0"/>
              <a:t> </a:t>
            </a:r>
            <a:r>
              <a:rPr lang="en-US" dirty="0" smtClean="0"/>
              <a:t>   </a:t>
            </a:r>
            <a:endParaRPr lang="en-US" dirty="0"/>
          </a:p>
        </p:txBody>
      </p:sp>
      <p:sp>
        <p:nvSpPr>
          <p:cNvPr id="2" name="Title 1"/>
          <p:cNvSpPr>
            <a:spLocks noGrp="1"/>
          </p:cNvSpPr>
          <p:nvPr>
            <p:ph type="title"/>
          </p:nvPr>
        </p:nvSpPr>
        <p:spPr/>
        <p:txBody>
          <a:bodyPr>
            <a:normAutofit/>
          </a:bodyPr>
          <a:lstStyle/>
          <a:p>
            <a:r>
              <a:rPr lang="en-US" dirty="0" smtClean="0"/>
              <a:t>His 2</a:t>
            </a:r>
            <a:r>
              <a:rPr lang="en-US" baseline="30000" dirty="0" smtClean="0"/>
              <a:t>nd</a:t>
            </a:r>
            <a:r>
              <a:rPr lang="en-US" dirty="0" smtClean="0"/>
              <a:t> Voyage..</a:t>
            </a:r>
            <a:endParaRPr lang="en-US" dirty="0"/>
          </a:p>
        </p:txBody>
      </p:sp>
      <p:pic>
        <p:nvPicPr>
          <p:cNvPr id="29698" name="Picture 2" descr="Puerto Rico 1754">
            <a:hlinkClick r:id="rId2"/>
          </p:cNvPr>
          <p:cNvPicPr>
            <a:picLocks noChangeAspect="1" noChangeArrowheads="1"/>
          </p:cNvPicPr>
          <p:nvPr/>
        </p:nvPicPr>
        <p:blipFill>
          <a:blip r:embed="rId3"/>
          <a:srcRect/>
          <a:stretch>
            <a:fillRect/>
          </a:stretch>
        </p:blipFill>
        <p:spPr bwMode="auto">
          <a:xfrm>
            <a:off x="2667000" y="3810000"/>
            <a:ext cx="3733800" cy="25908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smtClean="0"/>
              <a:t>       The island was populated by the indigenous </a:t>
            </a:r>
            <a:r>
              <a:rPr lang="en-US" dirty="0" err="1" smtClean="0"/>
              <a:t>Tainos</a:t>
            </a:r>
            <a:r>
              <a:rPr lang="en-US" dirty="0" smtClean="0"/>
              <a:t>. The </a:t>
            </a:r>
            <a:r>
              <a:rPr lang="en-US" dirty="0" err="1" smtClean="0"/>
              <a:t>Taíno</a:t>
            </a:r>
            <a:r>
              <a:rPr lang="en-US" dirty="0" smtClean="0"/>
              <a:t> called the island </a:t>
            </a:r>
            <a:r>
              <a:rPr lang="en-US" dirty="0" err="1" smtClean="0"/>
              <a:t>Borikén</a:t>
            </a:r>
            <a:r>
              <a:rPr lang="en-US" dirty="0" smtClean="0"/>
              <a:t> (Spanish </a:t>
            </a:r>
            <a:r>
              <a:rPr lang="en-US" dirty="0" err="1" smtClean="0"/>
              <a:t>Boriquen</a:t>
            </a:r>
            <a:r>
              <a:rPr lang="en-US" dirty="0" smtClean="0"/>
              <a:t>), “the land of the brave lord.” Columbus named the island San Juan Bautista in honor of Saint John the Baptist.</a:t>
            </a:r>
          </a:p>
          <a:p>
            <a:pPr>
              <a:buNone/>
            </a:pPr>
            <a:r>
              <a:rPr lang="en-US" dirty="0"/>
              <a:t> </a:t>
            </a:r>
            <a:r>
              <a:rPr lang="en-US" dirty="0" smtClean="0"/>
              <a:t>       He described the </a:t>
            </a:r>
            <a:r>
              <a:rPr lang="en-US" dirty="0" err="1" smtClean="0"/>
              <a:t>Taino</a:t>
            </a:r>
            <a:r>
              <a:rPr lang="en-US" dirty="0" smtClean="0"/>
              <a:t> people as  gentle, good people and easy to convert to Christianity.           </a:t>
            </a:r>
          </a:p>
          <a:p>
            <a:pPr>
              <a:buNone/>
            </a:pPr>
            <a:r>
              <a:rPr lang="en-US" dirty="0"/>
              <a:t> </a:t>
            </a:r>
            <a:r>
              <a:rPr lang="en-US" dirty="0" smtClean="0"/>
              <a:t>       The population was of 30,000.</a:t>
            </a:r>
            <a:endParaRPr lang="en-US" dirty="0"/>
          </a:p>
        </p:txBody>
      </p:sp>
      <p:sp>
        <p:nvSpPr>
          <p:cNvPr id="2" name="Title 1"/>
          <p:cNvSpPr>
            <a:spLocks noGrp="1"/>
          </p:cNvSpPr>
          <p:nvPr>
            <p:ph type="title"/>
          </p:nvPr>
        </p:nvSpPr>
        <p:spPr/>
        <p:txBody>
          <a:bodyPr/>
          <a:lstStyle/>
          <a:p>
            <a:r>
              <a:rPr lang="en-US" dirty="0" smtClean="0"/>
              <a:t>Puerto Rico</a:t>
            </a:r>
            <a:endParaRPr lang="en-US" dirty="0"/>
          </a:p>
        </p:txBody>
      </p:sp>
      <p:pic>
        <p:nvPicPr>
          <p:cNvPr id="28674" name="Picture 2" descr="Pre-colonial Puerto Rico">
            <a:hlinkClick r:id="rId2"/>
          </p:cNvPr>
          <p:cNvPicPr>
            <a:picLocks noChangeAspect="1" noChangeArrowheads="1"/>
          </p:cNvPicPr>
          <p:nvPr/>
        </p:nvPicPr>
        <p:blipFill>
          <a:blip r:embed="rId3"/>
          <a:srcRect/>
          <a:stretch>
            <a:fillRect/>
          </a:stretch>
        </p:blipFill>
        <p:spPr bwMode="auto">
          <a:xfrm>
            <a:off x="5715000" y="4572000"/>
            <a:ext cx="2857500" cy="183832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00600"/>
          </a:xfrm>
        </p:spPr>
        <p:txBody>
          <a:bodyPr>
            <a:normAutofit/>
          </a:bodyPr>
          <a:lstStyle/>
          <a:p>
            <a:pPr>
              <a:buNone/>
            </a:pPr>
            <a:r>
              <a:rPr lang="en-US" dirty="0"/>
              <a:t> </a:t>
            </a:r>
            <a:r>
              <a:rPr lang="en-US" dirty="0" smtClean="0"/>
              <a:t>     For </a:t>
            </a:r>
            <a:r>
              <a:rPr lang="en-US" dirty="0"/>
              <a:t>the next fifteen years, the Spaniards left Puerto Rico (called San Juan Bautista) alone, and the 30,000 TAINO inhabitants saw little of them except when they made occasional visits for trading, etc</a:t>
            </a:r>
            <a:r>
              <a:rPr lang="en-US" dirty="0" smtClean="0"/>
              <a:t>. </a:t>
            </a:r>
            <a:r>
              <a:rPr lang="en-US" dirty="0"/>
              <a:t>But then, in 1508, Ponce De </a:t>
            </a:r>
            <a:r>
              <a:rPr lang="en-US" dirty="0" smtClean="0"/>
              <a:t>Leon </a:t>
            </a:r>
            <a:r>
              <a:rPr lang="en-US" dirty="0"/>
              <a:t>and a band of about 50 men established a settlement (Ciudad de Puerto Rico) on the island</a:t>
            </a:r>
            <a:r>
              <a:rPr lang="en-US" dirty="0" smtClean="0"/>
              <a:t>. </a:t>
            </a:r>
            <a:r>
              <a:rPr lang="en-US" dirty="0"/>
              <a:t>Ponce had made a secret deal with the Spanish governor of the Caribbean to search for gold on the island. </a:t>
            </a:r>
            <a:br>
              <a:rPr lang="en-US" dirty="0"/>
            </a:br>
            <a:endParaRPr lang="en-US" dirty="0"/>
          </a:p>
        </p:txBody>
      </p:sp>
      <p:sp>
        <p:nvSpPr>
          <p:cNvPr id="2" name="Title 1"/>
          <p:cNvSpPr>
            <a:spLocks noGrp="1"/>
          </p:cNvSpPr>
          <p:nvPr>
            <p:ph type="title"/>
          </p:nvPr>
        </p:nvSpPr>
        <p:spPr/>
        <p:txBody>
          <a:bodyPr/>
          <a:lstStyle/>
          <a:p>
            <a:r>
              <a:rPr lang="en-US" dirty="0" smtClean="0"/>
              <a:t>15 years later…..</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6553200" cy="5943600"/>
          </a:xfrm>
        </p:spPr>
        <p:txBody>
          <a:bodyPr>
            <a:normAutofit/>
          </a:bodyPr>
          <a:lstStyle/>
          <a:p>
            <a:pPr>
              <a:buNone/>
            </a:pPr>
            <a:r>
              <a:rPr lang="en-US" dirty="0" smtClean="0"/>
              <a:t>   They had noticed that the </a:t>
            </a:r>
            <a:r>
              <a:rPr lang="en-US" dirty="0" err="1" smtClean="0"/>
              <a:t>Tainos</a:t>
            </a:r>
            <a:r>
              <a:rPr lang="en-US" dirty="0" smtClean="0"/>
              <a:t> wore gold necklaces and rings. The Spaniards asked them where did they get them from and the </a:t>
            </a:r>
            <a:r>
              <a:rPr lang="en-US" dirty="0" err="1" smtClean="0"/>
              <a:t>Taino</a:t>
            </a:r>
            <a:r>
              <a:rPr lang="en-US" dirty="0" smtClean="0"/>
              <a:t> told them that they’d find gold nuggets when they washed offshore.</a:t>
            </a:r>
          </a:p>
          <a:p>
            <a:pPr>
              <a:buNone/>
            </a:pPr>
            <a:r>
              <a:rPr lang="en-US" dirty="0"/>
              <a:t> </a:t>
            </a:r>
            <a:r>
              <a:rPr lang="en-US" dirty="0" smtClean="0"/>
              <a:t>      For the next year, Ponce de Leon and the </a:t>
            </a:r>
            <a:r>
              <a:rPr lang="en-US" dirty="0" err="1" smtClean="0"/>
              <a:t>Taino</a:t>
            </a:r>
            <a:r>
              <a:rPr lang="en-US" dirty="0" smtClean="0"/>
              <a:t> became well acquainted and lived comfortably. Just then, king Ferdinand received news about the gold and the possible profit it could make, therefore he sent family members and friends, and that’s when everything changed.</a:t>
            </a:r>
            <a:endParaRPr lang="en-US" dirty="0"/>
          </a:p>
        </p:txBody>
      </p:sp>
      <p:sp>
        <p:nvSpPr>
          <p:cNvPr id="2" name="Title 1"/>
          <p:cNvSpPr>
            <a:spLocks noGrp="1"/>
          </p:cNvSpPr>
          <p:nvPr>
            <p:ph type="title"/>
          </p:nvPr>
        </p:nvSpPr>
        <p:spPr/>
        <p:txBody>
          <a:bodyPr/>
          <a:lstStyle/>
          <a:p>
            <a:endParaRPr lang="en-US"/>
          </a:p>
        </p:txBody>
      </p:sp>
      <p:pic>
        <p:nvPicPr>
          <p:cNvPr id="26626" name="Picture 2" descr="http://t1.gstatic.com/images?q=tbn:ANd9GcTCvOTNfBnualbJyUrmKn1hOsM1vKsyoc1VEC9sQs4AG5jcnrYO"/>
          <p:cNvPicPr>
            <a:picLocks noChangeAspect="1" noChangeArrowheads="1"/>
          </p:cNvPicPr>
          <p:nvPr/>
        </p:nvPicPr>
        <p:blipFill>
          <a:blip r:embed="rId2"/>
          <a:srcRect/>
          <a:stretch>
            <a:fillRect/>
          </a:stretch>
        </p:blipFill>
        <p:spPr bwMode="auto">
          <a:xfrm>
            <a:off x="6858000" y="2057400"/>
            <a:ext cx="1971675" cy="2705101"/>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a:buNone/>
            </a:pPr>
            <a:r>
              <a:rPr lang="en-US" dirty="0" smtClean="0"/>
              <a:t>        Ponce de Leon tried as much as he could to protect the </a:t>
            </a:r>
            <a:r>
              <a:rPr lang="en-US" dirty="0" err="1" smtClean="0"/>
              <a:t>Tainos</a:t>
            </a:r>
            <a:r>
              <a:rPr lang="en-US" dirty="0" smtClean="0"/>
              <a:t>, but was unsuccessful. They were killed off over the next 15 or so years because of diseases brought by the Spaniards  and their enslavement. The </a:t>
            </a:r>
            <a:r>
              <a:rPr lang="en-US" dirty="0" err="1" smtClean="0"/>
              <a:t>Tainos</a:t>
            </a:r>
            <a:r>
              <a:rPr lang="en-US" dirty="0" smtClean="0"/>
              <a:t> rebelled but were yet again unsuccessful.</a:t>
            </a:r>
          </a:p>
          <a:p>
            <a:pPr>
              <a:buNone/>
            </a:pPr>
            <a:r>
              <a:rPr lang="en-US" dirty="0"/>
              <a:t> </a:t>
            </a:r>
            <a:r>
              <a:rPr lang="en-US" dirty="0" smtClean="0"/>
              <a:t>      Later, King Ferdinand took the power away from Ponce de Leon, giving him permission to explore Florida. Ponce de Leon left Puerto Rico, making it easier for the Spaniards to keep killing and enslaving </a:t>
            </a:r>
            <a:r>
              <a:rPr lang="en-US" dirty="0" err="1" smtClean="0"/>
              <a:t>Tainos</a:t>
            </a:r>
            <a:r>
              <a:rPr lang="en-US" dirty="0" smtClean="0"/>
              <a:t>. Soon enough, the </a:t>
            </a:r>
            <a:r>
              <a:rPr lang="en-US" dirty="0" err="1" smtClean="0"/>
              <a:t>Tainos</a:t>
            </a:r>
            <a:r>
              <a:rPr lang="en-US" dirty="0" smtClean="0"/>
              <a:t> were a dying group of indigenous  </a:t>
            </a:r>
            <a:r>
              <a:rPr lang="en-US" dirty="0" err="1" smtClean="0"/>
              <a:t>indians</a:t>
            </a:r>
            <a:r>
              <a:rPr lang="en-US" dirty="0" smtClean="0"/>
              <a:t>. </a:t>
            </a:r>
          </a:p>
        </p:txBody>
      </p:sp>
      <p:sp>
        <p:nvSpPr>
          <p:cNvPr id="2" name="Title 1"/>
          <p:cNvSpPr>
            <a:spLocks noGrp="1"/>
          </p:cNvSpPr>
          <p:nvPr>
            <p:ph type="title"/>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a:buNone/>
            </a:pPr>
            <a:r>
              <a:rPr lang="en-US" dirty="0" smtClean="0"/>
              <a:t>       In conclusion, Christopher Columbus, to me, was not an evil, disturbed man, he was a great explorer who made wrong decisions. </a:t>
            </a:r>
          </a:p>
          <a:p>
            <a:pPr>
              <a:buNone/>
            </a:pPr>
            <a:r>
              <a:rPr lang="en-US" dirty="0"/>
              <a:t> </a:t>
            </a:r>
            <a:r>
              <a:rPr lang="en-US" dirty="0" smtClean="0"/>
              <a:t>      Although, he committed a lot bad doings, you have to keep in mind it was different at the time. The downfall of the </a:t>
            </a:r>
            <a:r>
              <a:rPr lang="en-US" dirty="0" err="1" smtClean="0"/>
              <a:t>Taino</a:t>
            </a:r>
            <a:r>
              <a:rPr lang="en-US" dirty="0" smtClean="0"/>
              <a:t> people is not fully Columbus’ fault, it was more King </a:t>
            </a:r>
            <a:r>
              <a:rPr lang="en-US" dirty="0" err="1" smtClean="0"/>
              <a:t>Ferdinands</a:t>
            </a:r>
            <a:r>
              <a:rPr lang="en-US" dirty="0" smtClean="0"/>
              <a:t>’ and other Spaniards because Columbus didn’t stay long enough to make any damage, he left right away.  His mistake was calling attention to the island. </a:t>
            </a:r>
          </a:p>
          <a:p>
            <a:pPr>
              <a:buNone/>
            </a:pPr>
            <a:r>
              <a:rPr lang="en-US" dirty="0"/>
              <a:t> </a:t>
            </a:r>
            <a:r>
              <a:rPr lang="en-US" dirty="0" smtClean="0"/>
              <a:t>       Christopher Columbus was a  disturbed man and a great explorer. </a:t>
            </a:r>
          </a:p>
        </p:txBody>
      </p:sp>
      <p:sp>
        <p:nvSpPr>
          <p:cNvPr id="2" name="Title 1"/>
          <p:cNvSpPr>
            <a:spLocks noGrp="1"/>
          </p:cNvSpPr>
          <p:nvPr>
            <p:ph type="title"/>
          </p:nvPr>
        </p:nvSpPr>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514600"/>
            <a:ext cx="7772400" cy="1143000"/>
          </a:xfrm>
        </p:spPr>
        <p:txBody>
          <a:bodyPr>
            <a:noAutofit/>
          </a:bodyPr>
          <a:lstStyle/>
          <a:p>
            <a:r>
              <a:rPr lang="en-US" sz="11500" dirty="0" smtClean="0"/>
              <a:t>THE END!</a:t>
            </a:r>
            <a:endParaRPr lang="en-US" sz="11500" dirty="0"/>
          </a:p>
        </p:txBody>
      </p:sp>
      <p:pic>
        <p:nvPicPr>
          <p:cNvPr id="13316" name="Picture 4" descr="http://t3.gstatic.com/images?q=tbn:ANd9GcSUSvW1_qh78_z8u50aZujkxwax_IuXtk1x6Mz3zLMCrv-kx_Ds"/>
          <p:cNvPicPr>
            <a:picLocks noChangeAspect="1" noChangeArrowheads="1"/>
          </p:cNvPicPr>
          <p:nvPr/>
        </p:nvPicPr>
        <p:blipFill>
          <a:blip r:embed="rId2"/>
          <a:srcRect/>
          <a:stretch>
            <a:fillRect/>
          </a:stretch>
        </p:blipFill>
        <p:spPr bwMode="auto">
          <a:xfrm>
            <a:off x="457201" y="304801"/>
            <a:ext cx="2362200" cy="1184826"/>
          </a:xfrm>
          <a:prstGeom prst="rect">
            <a:avLst/>
          </a:prstGeom>
          <a:noFill/>
        </p:spPr>
      </p:pic>
      <p:sp>
        <p:nvSpPr>
          <p:cNvPr id="13318" name="AutoShape 6" descr="data:image/jpeg;base64,/9j/4AAQSkZJRgABAQAAAQABAAD/2wCEAAkGBhQSEBQUExQVFBUVFRUXFRgYFRQXGhQVFRgVFBQUFxcYGyYgGBkjGRYXHy8gIycqLS8sFR8xNTAqNSYrLCkBCQoKDgwOGA8PGiwcHRwpKSkpKSwpKSksKSkpKSwsKSwpKSkpKSksKSwpKSwpKSkpKSkpKSkpKSksLCksKSkpLP/AABEIAJYA4AMBIgACEQEDEQH/xAAbAAACAwEBAQAAAAAAAAAAAAADBAECBQAGB//EAEAQAAIBAwMCBAMGBAIJBQEAAAECEQADIQQSMQVBEyJRYQZxgRQjMkKR8BWhsdEzwQcWUmJygpLh8UNTVGNzJP/EABkBAAMBAQEAAAAAAAAAAAAAAAECAwAEBf/EACcRAAICAQQCAQMFAAAAAAAAAAABAhESAxMhMUFRIgQUYTJSkaGx/9oADAMBAAIRAxEAPwD1rNwKKLlIm7REevSo8pMaZgRBodrSEj09PehhTTuhUsY/YoXihsVJ8jFqVA/rWnp9RjNAHTzPOKM9vgcVBtM6opobRfea4XpxSq4xNTFTopYe7o5GDS+m0ZDglfr6U3Zf3py3cEUMmg4phEQCodBzFQL4q/iCpjgwnpQtUkAmYopvik9VcZjGNuDRQGCt3iaMts+sUPTgA5q1zUQMUxhoW6ozxSZ18UFuoia2LNkh661JXNdANAva0Ee9I3b0jNMkI5Bbt0ZJ/wDNZN+9mpu3DxWfqXNXjE5pyCNq6oNXSFy7FDF+rURs0Teqp1NIfaaq16ikK2aS6igXb/pSvie9Va5RoFmsyTV0MUIuavaNBmQ4pmmLF0rxikxeAoZ1VJVlU6N0dTirWupA8mvNvq6oNVFLtjbx6dtWDVretFebt9Sii/xYehpXpjrUR6Q6r3qf4kB3rzf8QPYGqNfc9jQ2w7p6YdVHrTZ6mrLE144W29f51YWm9aG0jbx6luoqOW/nVG6unrNecFn3rja9620g7x6L+LIaDc14jmsUWxHJmpC+9bbQHrD1zVUs+qoDW/3NU8EnvTYiObYz2nfQDqB6mqGz71Q2RRSQHJlvtFAv3QaubVUNqnoTMVcihNbFNtboJsUaEyAm2tCe2tNjQk8TVH0sc0bRhFrXpNCdSK0DZqBZPpTWKMPdmqbyOKgadveippCfWiKigumiKpNGtaSO9MC2BSOQ6Vi4059at9l9TTQAqwalsbEU+wim9L09e9duo+nuQaWUnQ8UrCN08jjiqfZjTnigjmhXHPzqSkyzhEVZINVIpgaYnIqU0pB7H602RPBi62yeBNVIrSbVdsTS926pkkfOspBemvYnUURisnP86qCv+1FNkJiVAqNuK4n3xR7usUrEZrNmURepa2YntUhlxzPyqz6wcGTQv0ZRXkXauS2WMCi/aAeYA+QoYvBTgzRsGHJfVaArxmlAppltYTjigXHHrNBN+TSiu0R4hAoN25PNWah3DT0JyVBqRVA1TvpgDu6p3UMtmO459qg3AP361gh7dypL0mdWorvtYoUaxzdU76TbUx2jMZnnmOOYoQ1uTk459sVqCae+pGpHrSb22gHmfTtjdn6f1rn07iJUiRIxkjngZofH2OsvQ59uqo6iQaV+yv3EZjJAM8cEyc0Y9PJZQkuGEzCgDn1b0HzyKHxD82T/ABBuxqh1h9aTuMRyCO/B4OR2oTX/AN5pqiJch77VXfa/b+dIszD8rQeMHOJx9CD9aH9o+f6UaQLY8+poZvn1pTx5/tQ/G+fBP6CTR4Byx03/AHqPth9aUUkkiQKk2GgGeRIrfE1MM+qPqaE2opW8xXGT8v8AxQGvH3/f0oqgOx7xqsOoMMbqzGuY5Py/pVXux8/fFHgHJr/xM96gdUHcfzrFa97/AL/yqFDHs36GhUQ/Lwbp6mp9aj7ap9axtrjlW/mK63qW42/L/vQ+JuTYOrAqPto9P51k+K3oP+qr22ckAKCTwAZPrxR4BTPTP1jlTYe2QNm7aZTgktORwIBp6ygQvMswtuxPAlLgTEDjP8q+d6vqupvWgly/I5UBQsd+QAeaPoddf8e347s1uc7isRB/NjbmK8vdvo9JRiz2l/qdpdm1ELMpKrIXJLLy3GVJ+tAbWXfz2FiQwIdNu4GR5gTiJ45msm91hbTA27cg/iQsCsHEqRmRxBkTTSfErLpvDt6Zd7EkqxbaC4YkLDAqY4j0700dS1yF6fPA3a1bgm4yqTtH51LFogtzzOeJ7Uv/ABEyx2qSxhRCYkAeaeSCDn5Vn2Ov2yiF7LXLi7t4BUDkqvbdxmO570W78S7HTwLCBA58Q3CQbe4x5SrwVAztMkH5itu/gO2/Y59uuk7wiqkRh+TxG0ZBIHJH5am91PVgK7oqy34pCqwAaLc/7WSZ9qR0HVzue44R7YaYt22/D+Kd6+d4JiCx4yBWr/HEuWgn38MGwdMy7Wb8JQAQCoPzJ59SHqBWnYvb6pe3F9lvzKFw4kAHdmc+uavd1mpCE+GoTbtB8RcFoPIMgkdj60a1oPCtBrn3rAFSGsNLswItwpAKGTEEzCnIms9+oaW3ea3cV1KDcdqFzg7WEhwZBkGGgY5yKKmgOD6sjSaq4sMTbQZ/HexJBGVJo5N19pF3TkKNv4ycQBMDMbY9sVHSetaNrpIY3S5hAbB3Ko/Ev4jtkHnFa2pfp+4JchdjCRDW2iNwVtkBvxDHzrOZo6YtYTUXXCqqhZM+GXkwNoOcCYHNW1PSLyXFnaVgEx53Ak48hgn+9HXqWk3XB9q+73WzaXEosEOv+HIjsZPNdb1el3Qt+wJwvkLFWaBgsgkzPcc0NwZ6SIuaBSIa94ZLYD2XyPwz5Bg49fWlx8Ik3tr3rQt87wwWFiQVVmMnt7Y9a2bfQoYs2oYgrtKlSymMEiB5Oe0xAg02bQWRbuKXEQGtcAAjgzHB4jihu/kz0E/B4xumhWFu5tUbp3iCWWOVYZIOQMcgUU/DG4lrbKLcLtNyV3k4aDwACOTXo9X8PI9zxGZlY2/DZilsgrBmd6kCc5AEY+qGs6TZtsoshrpLeYACLY/FIAwoLLEDjdwKO6wbEVxR57SdNBO0wxJ/LcgSJOYU/Oo1XSF2g7b1pj5huyCpPoVHbiK9lr9UwlbLpaAU7fLBJIbaACdyZKnd8+K8l8U9UdAG1Nhr1zaPDcW2e24ElbZuKQcNJ44Pyo7ouykBTo42yGZiOYtMYPYAA5nn6Gp0nw9dJ/LHYkTOCdu1RMiIPoTFMaH40slEuXNOba79rF7Som4qxkXCwLcQFPzJrPs/6ULBK27qXLaAuARceU3GWZhbbcYOe/0FDdlZtnTo09Z8LPZB3qCVAYld/B9JGT8qy7ltSAQu7E5ZlMdxDDn2itS78VaP7P4ll3d3aAgHmT8qO28N3AYesxiDWqQurtWywWy5QsIW4zHbgi4QAgwJ459KdarYktBeDxzMe1ho/wD0Uf5e9UR2H/oHgz5z/KP3im+samzaR1F374DyhhgSFILALkQQceuKf0C6e4qy7qWFvazhbVti+MbiTtEHPyqkdZPolLSnHh0Y9tN7HdZ2jJnxGMntif50ddKoOBHyY/3r0XWPhhkjwVuXIBZ2JQIFAyQ/B7/QV51b6SZu2VictdUcewkntwO9NvL2QlpTvovrOjW7aP8Ac3rgYBrZmJ77WCjBgH9B8qxeq9ItBbZti7ux4yspAtqY2bSPxztPHbmvqus+HdJ5mUJbuOoZVBa35TIBKlonvkDjihXfg/esm4lyBGXkx3GMT8hXFi0j07j0uD5db6iEk2rAQWzbCcA7IYs3mYkknbxjJ+mieo3rhuoGuLZ279yae2RJUbdskE4HIPY+ufZdQ+HrSoGKlGgAeIqMCRJhuSRHtWX9jtXWW2uoe2PKAvhsV3QdmbjeUwD+IQYMeyKaspg67PPdZ1qWQrMfFJALLc5wFLLvSIO6RjIEYzWfpDdukHSoqlArFbhtxliIVrjANKkckfyr1PxH0PTaZvHvK98GS5W1aJtgKFDGCBtjvyCK8zq9Rp7qL5XtKzEhtjXCVAKwFKhTlsDERyaDmNg2aHStc+m1bMQBqLUi4m9WRlZeUZeRJGO3pS3WVbUqitcuqEZnEkNAfbIHt5R8qNd1vT1iRdNxSSC9gLtngQjD/PinbPWNGWEG6zqZABugEgT5gxIPft271GcvKYXpt+R5tSt61atk3R4cQUuG3B27dzwPMIJwfemul9Dsiwrvdac7i7sXuRnewAgfWl7HxTbKMVI8SQSp3TJOPN4ZzHafqaKvxLbYedyDnCo7eXsQQp3DtMDipRnNIbD2xlVthIG4zwQdvIHeJGP6CsnU2bjuxFxACZCm2GgcDPJpq91dCIsHc8biLhKwMflFuSfbtzQ7nWwqibIuNg+S6xA3NCYFsEgyO9Hc1AYMVbp931sn52iPl34qdPpboYHdpRtI5tuJgz2n0rYs7nYL4FsEb90vs/Bk/iDHuIMn3oR6kUum29hAcNuPhlU4x/gjv8wZps5dMOD9mk/UL90lVumTuEIBnxNkR+YsoViMfmqjWtRauy13zPtLf4Y4Lkq2JTD49wfWs/qfX7u0ItsKDbLG2DIYbpz4SiDKiJJGapeVxaa6dnlth2Qby4JJB3EnGe0Urk0hqYX4q1+pUWhphbvMS4ckErbUgAEhjBMPczn8J7xStvq+paxcN9LW7eoULbYEryx8pkGc5HBpT/WK0yowZhuUGDOJHBz+4pmzrVcSHB7cevvNL9xKPaIN8ml1rqYGwWvAcgQ06feY2jbBZp9u/Hanel9Y3qgu3wo4ZUt6i00yduFMfzivJPcu7v8AGtbJIJCiQewhmg9+9Xd74DFdhGIebYByZkBjHb0qkfqJPwgpZCP+lAML1u5Ny7aFolZc4uO0eGA3mQBVBII5+Zr56NWrdoMGJg8/LPevpV29qdv+HbcH/fEHHoZxmmrvRrbKA3gwUBYB7YCt3WCfNHqPfijutdonODR8st60BTDgcEYImAcY5BJrat/H+tVQEvFkCwygRwweSO/HPcYOK9VrvhHT7JcW1VQSG8QqP9ryMisWaG/CATnisrT/AAvpFUm1da9uldzKqqh5jY2WIGPMBM9jTx1YsTBmJoeqW/HV7qyrN5/MxkRwRuE5j0wtbnU/iDSeDaKW7Vx0ZtoNtoVAfKGlzM4MRGM0XS/Cdp7igWgTcVge43dmcIQFJMAREiaXs9BFtgDYtIGyQ5PpJEuZjsc8HnvVE7DjJI2ehfGVy9phZUhLYJRkQog2tll3QTmew4JpHX/DKG+mx/uiACF/Eh2mSN67YnFILfFtSFW3azkoyrwCvY5Hv+mOdLp/UoJ8S+hGwmBDMW/KpMe3bGapGn2JK0uD6de6Pvdrk29xzC3wxYjgQVAA7dhWbf8Ai06RGa5stgSUVriMzsI8ibF78TwJrB678YXtNu8O/dfAVQzSFJEw4Ubd0SYB9PWvlev19xrga6xbEKpMwJJj0jcSYHrTS1UuESUPPR6XU/Er3XCWLjW3LFmO6SS07p8phRPfIisTrfUrhYtdvXGu212qyldpJIYAsANw27pxggV2k6qVgqqrst3E3SRm4Q0qoEBhFZ+uvKbgeC4JG5TMGAPzA8kx+tQTt8nXF8Uep+EtS93RasOzO5Ci3MkgqDMDtjufTvQOo3GVVgsUWwDuLHJuYB9AZAPr5D61ofCwUAXP/wCS0syCSniSB+qnnEjnmtXX6PTXbQ3vcIzwLl4WkIX8DFjbSMDufN2qUlydafB4rqfWy11gYDCBO4mWGN08TyZxzW98O2ryhr1pdw8Jl2lh5nEgBPQREniQaxdB8LC8xVLyuYEKgLRMk/ij+le5t9LvCx4RXAhSVGSB2Efh7HnMH1oTcVwCNt2d8NdINyfF2peZg4AbfFvaGCnbjEH9KY+MECfZmtMynJ3EAiGkZA5HmfB9PUUPp3R3tO1xCZEMwuMIE5CiFxic5MelR1Hq93UFrJNtvB3vghQcArG0gFh6GaSLinaHldUxD4d6ejWsMEuIjqrEqYUq42lT3Pl5zgV6PQWEt7lt7QloFVjMSxO2WmBJxPG6srQ9MlnQuA23eNpIUz5iobO47SVGOfrWPoupNuAbezSN0sRv2oqW8cTPM884rZKxW6R6z446mq6XxINo3CUMmSmGDQcAkjdnP5a8rY6nd1d+0Lbuga2iM6hRLIGLP3iVYGJmZp7Wa28W2D7vyqWFy5OQfvCcEMDMTE+X5zFu21pC+9bTOGt25Jy7RJDRGYPccRTt8WkJZVviNltqNP5ArMpDXSbkDGwiJAjzZ9ay365eV/E3AGIkkndIEyvpiaa0HQkv3DtuW28pUsGBaQ2V2qMHkyf1Mms3+GBrjIty2214G12JIMfeCPKRJiJkTmaSrElbO3Ld8XwFuuSgI2qhVbskztnE5x2gUNtadOkuHXIVlbMHjvkCfc4o/T3+zXLo3nYVMhU8yEjaB6FgWn0gVqJpF1VxWJBdLZ3o4tKr7SD4mGO0ZE/r7UJpNck2lIxem6N9TdubACoBndAyeAAef+LtnOaLq+hahfDRrLEyuQu4CZcK8SMRHypix1C5augbVWDDMDvBBHmW2MwgAChhkyfpsdQ63pHHkRyQRzvHryd4mDxPrUXNRdIrHBcWZjaG5bdj4YHDMpUwO52kCBIOKpqdcuNwCExghRM8QeM9j8+KdbV23u2rodrTofMYb7xTEiQTGJg+9IdT0tr7STblrbFW3QWCYIZQI9pqCjGTt/0U1FCXKZiazqJZsFhyGUgqVHECePXHalRqQgbb+J4WSckgHjODOT7it1+h2/MfDeS4Y+TtEQPIAVks3I4q9j4NwGvXAq4G1WRmjHmK5Mgf1rui14OWWm74Y58Pdda3ZAAulm2+IcBW2ltuOSOPnSWpuXQSdiyJ8xt7iRyBkTgYPrImtXRa/TaT/CQFgIV7xjaTOfCJgkdieJFI6jrLmCq3XmQGAIQmedwEEVSMJsMpOuWC0LsD5kG0ntb3YOTn9wDT9i+Nw2o+Zg7Dj54EVn6e5qck33Q9gm0jnli3P0ptheeN+qun5bF7k9gZrphHUTs49WWnJU3/AALLqrDgIHuBB3Z9/wAyUKgZ/WaT1HwqrGdPv1LPwoRjszBJ2rtA/wCIiq63oF3RjeVS5b4hkDFR+XdgMnpMgSK9b0n/AEnG6nhbUtjiEAggCM47jv7VKUMTtjJTR5vR/BVvcFu3DuHFq0Dc45BZZEjv6UHq/wALtafcBtt7TDNtIkHiNxjAnj+lfQ7mgTUgIiq0g7i5aRHACgQfqc14m/8ADtzx/CtMLiZ3rbuLtUIVLRGBzkEdhU0x8EZFzSXUKLalt3AAkmGYzgScT+vevT9MRB0i75puFjCFxCou1eMeUs/cH+VZXVLhMKNI6uICFXtkqIiI5IMzE981Gq1epu22tmxcVGkPtNkbzAjceSQZPPejTfY/CNj4W1VkWTcm2NSj+WWC/duoG2WzwDIHrWnqOsXPFO0uQ8TAOxZBmGA2kjYSBOa8foukKhcPbCghG+8uIu5h2EH8J7nJ+VbKdSjbN+wiqhC7H3EEqLZxEqdoiRGJ+dRnHm6bDnSoB1jVKhZXu73EBVZidpJO8s1vBKkCAc1jr1a6rhwwAESIG1gDMHdxORTQt6QQPEk44FwgcdzHz/WaLb1WlAOy3cufJUXJ7EscduJpa1PEf8Odyk36C2PjSyoxYZnnDeKoC4/2gokzXnrqXWJ8FWuFsclmABnkfSSK3v8AWK5bEW9Ns7+e8pUjP5cfr6UA/EGoO7FlAWwBucAHvncP5j6VRQ1O6Qsp32zM0fjW2+8Zwcjbsfy8SCfrwJivYOE8N12G9vtAWx4ZlNyRABEIwJORB49a8y2u1E/4zRjChEiO2JBH0qL1y448126TMz4p78jaBFV2pPyJuxXk9PoNTetBF+z6e2rAMQHRSXChdwRSSJ9CvM81gPeUBhe1AUNHktsTiZH5cR/lWa3Tg34pb5sf711vpqjhQP0o7KfYr1ka2lfTk7ba37xJxtVyD2JLDHcdu/OKre6+LbEJpCpB5ZfMYAGclZwPXgUiNEMSJjj2oqaVR2ploQ9WT366Qa18SXnIJsocR5haETOff5R2o9rreq2rC2k9YZRInG4LbwAfSeaXSyPSjRRWjFeAfcErq9Vx41oT3i42ZH+59PpTFm7cLjxNYFABH3endu85VmUH5z9KAFrilOtNLwB/UM7qOnQmE1WoZYg/cW1yZ3c3TyfrSuj6Tb3TcN256DeLYyMzsHrnFNhaujRVFAnLXkNG3a2hRp9OoAjCAt35ZpJOaoQYABMDgTgdhAoUg9qqY/ZqmJzynJ9l9pqyg0HaKsE9zRomexT4U1Lu+zaQuHLeVDiWWchgJj057Zrz2u/0VXdwZRtLeYG3cDLDekqcYOJ+lDPUX/8AcuY48xxHEZor9dv/APyLon/7Hz880rV9l460V+m0ZF7o163CnWMO6yyN6nHm+f60onSmBkX0PIGFGeY/Fk+0HmtDWaxri7LhNxfR4YfQNx9Kz00FoR90kKDAKgjMAkg8nFLgiq+ob7bKp0y7tBRpRmncqyGb59zH+VEX4bvXMbmLdlAXdP8AwgT+zTWk1ty0u207W1mYR7ij5QGgj2Mj+dR0/WPYzZbwTMk2wqSRJBO0CeTzQwH3l+5gtT8AX7fmu27sFhG5S6ljmPKCJPuac0/wsYzaudyIRRBOO8H9KN/rRqoj7Te9J3mYkmN3MSaGnWr4wL90A4IFxhI9wDWxBvL2yNZ0BLTBbguacnAFxWlj3gAD9cikzobQJ8zD/kGT/wBWKJcvFj5mZj7sT9KHsH7/AO1bEm5lFsqOP6AUSzo95gCSATx2HfmjLc3AKVBjhhho9D2PPfNF6j042SoLK0icdvmOxrYi5CBsAdqnZVyaqWrYgyKlB71At+9cWqNxo0FsIEq4WghzVw9MkI2EirYofiGos3AVHP8AzAAz9DRMGBHrUgD1FVBFcQKNAJKVAmoxXFqwCfENTvqhaqzRFCyf2Klf3iqI1GVqwAe8zjFDc596muoBSJCxVLhrq6sMik1VVrq6gMXC1ZUrq6gFEuYqpWurqAxfT32tsGUwRwatful2LHk5Pzrq6sYFFTsqa6iArsqAk11dWMXGnPrVx09vUfqf7V1dRFO/h7eo/U/2qPsJHpj3P9qiurGCrpD7fqf7Vb7Ifb9T/aurqxqKtpSPT9T/AGqBpm9v1P8AaurqIaJ+zme37+lcdKfb9/SurqwtHDTH2/f0oi6Y+36/9q6urGo//9k="/>
          <p:cNvSpPr>
            <a:spLocks noChangeAspect="1" noChangeArrowheads="1"/>
          </p:cNvSpPr>
          <p:nvPr/>
        </p:nvSpPr>
        <p:spPr bwMode="auto">
          <a:xfrm>
            <a:off x="0" y="-685800"/>
            <a:ext cx="2133600" cy="14287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3320" name="AutoShape 8" descr="data:image/jpeg;base64,/9j/4AAQSkZJRgABAQAAAQABAAD/2wCEAAkGBhQSEBQUExQVFBUVFRUXFRgYFRQXGhQVFRgVFBQUFxcYGyYgGBkjGRYXHy8gIycqLS8sFR8xNTAqNSYrLCkBCQoKDgwOGA8PGiwcHRwpKSkpKSwpKSksKSkpKSwsKSwpKSkpKSksKSwpKSwpKSkpKSkpKSkpKSksLCksKSkpLP/AABEIAJYA4AMBIgACEQEDEQH/xAAbAAACAwEBAQAAAAAAAAAAAAADBAECBQAGB//EAEAQAAIBAwMCBAMGBAIJBQEAAAECEQADIQQSMQVBEyJRYQZxgRQjMkKR8BWhsdEzwQcWUmJygpLh8UNTVGNzJP/EABkBAAMBAQEAAAAAAAAAAAAAAAECAwAEBf/EACcRAAICAQQCAQMFAAAAAAAAAAABAhESAxMhMUFRIgQUYTJSkaGx/9oADAMBAAIRAxEAPwD1rNwKKLlIm7REevSo8pMaZgRBodrSEj09PehhTTuhUsY/YoXihsVJ8jFqVA/rWnp9RjNAHTzPOKM9vgcVBtM6opobRfea4XpxSq4xNTFTopYe7o5GDS+m0ZDglfr6U3Zf3py3cEUMmg4phEQCodBzFQL4q/iCpjgwnpQtUkAmYopvik9VcZjGNuDRQGCt3iaMts+sUPTgA5q1zUQMUxhoW6ozxSZ18UFuoia2LNkh661JXNdANAva0Ee9I3b0jNMkI5Bbt0ZJ/wDNZN+9mpu3DxWfqXNXjE5pyCNq6oNXSFy7FDF+rURs0Teqp1NIfaaq16ikK2aS6igXb/pSvie9Va5RoFmsyTV0MUIuavaNBmQ4pmmLF0rxikxeAoZ1VJVlU6N0dTirWupA8mvNvq6oNVFLtjbx6dtWDVretFebt9Sii/xYehpXpjrUR6Q6r3qf4kB3rzf8QPYGqNfc9jQ2w7p6YdVHrTZ6mrLE144W29f51YWm9aG0jbx6luoqOW/nVG6unrNecFn3rja9620g7x6L+LIaDc14jmsUWxHJmpC+9bbQHrD1zVUs+qoDW/3NU8EnvTYiObYz2nfQDqB6mqGz71Q2RRSQHJlvtFAv3QaubVUNqnoTMVcihNbFNtboJsUaEyAm2tCe2tNjQk8TVH0sc0bRhFrXpNCdSK0DZqBZPpTWKMPdmqbyOKgadveippCfWiKigumiKpNGtaSO9MC2BSOQ6Vi4059at9l9TTQAqwalsbEU+wim9L09e9duo+nuQaWUnQ8UrCN08jjiqfZjTnigjmhXHPzqSkyzhEVZINVIpgaYnIqU0pB7H602RPBi62yeBNVIrSbVdsTS926pkkfOspBemvYnUURisnP86qCv+1FNkJiVAqNuK4n3xR7usUrEZrNmURepa2YntUhlxzPyqz6wcGTQv0ZRXkXauS2WMCi/aAeYA+QoYvBTgzRsGHJfVaArxmlAppltYTjigXHHrNBN+TSiu0R4hAoN25PNWah3DT0JyVBqRVA1TvpgDu6p3UMtmO459qg3AP361gh7dypL0mdWorvtYoUaxzdU76TbUx2jMZnnmOOYoQ1uTk459sVqCae+pGpHrSb22gHmfTtjdn6f1rn07iJUiRIxkjngZofH2OsvQ59uqo6iQaV+yv3EZjJAM8cEyc0Y9PJZQkuGEzCgDn1b0HzyKHxD82T/ABBuxqh1h9aTuMRyCO/B4OR2oTX/AN5pqiJch77VXfa/b+dIszD8rQeMHOJx9CD9aH9o+f6UaQLY8+poZvn1pTx5/tQ/G+fBP6CTR4Byx03/AHqPth9aUUkkiQKk2GgGeRIrfE1MM+qPqaE2opW8xXGT8v8AxQGvH3/f0oqgOx7xqsOoMMbqzGuY5Py/pVXux8/fFHgHJr/xM96gdUHcfzrFa97/AL/yqFDHs36GhUQ/Lwbp6mp9aj7ap9axtrjlW/mK63qW42/L/vQ+JuTYOrAqPto9P51k+K3oP+qr22ckAKCTwAZPrxR4BTPTP1jlTYe2QNm7aZTgktORwIBp6ygQvMswtuxPAlLgTEDjP8q+d6vqupvWgly/I5UBQsd+QAeaPoddf8e347s1uc7isRB/NjbmK8vdvo9JRiz2l/qdpdm1ELMpKrIXJLLy3GVJ+tAbWXfz2FiQwIdNu4GR5gTiJ45msm91hbTA27cg/iQsCsHEqRmRxBkTTSfErLpvDt6Zd7EkqxbaC4YkLDAqY4j0700dS1yF6fPA3a1bgm4yqTtH51LFogtzzOeJ7Uv/ABEyx2qSxhRCYkAeaeSCDn5Vn2Ov2yiF7LXLi7t4BUDkqvbdxmO570W78S7HTwLCBA58Q3CQbe4x5SrwVAztMkH5itu/gO2/Y59uuk7wiqkRh+TxG0ZBIHJH5am91PVgK7oqy34pCqwAaLc/7WSZ9qR0HVzue44R7YaYt22/D+Kd6+d4JiCx4yBWr/HEuWgn38MGwdMy7Wb8JQAQCoPzJ59SHqBWnYvb6pe3F9lvzKFw4kAHdmc+uavd1mpCE+GoTbtB8RcFoPIMgkdj60a1oPCtBrn3rAFSGsNLswItwpAKGTEEzCnIms9+oaW3ea3cV1KDcdqFzg7WEhwZBkGGgY5yKKmgOD6sjSaq4sMTbQZ/HexJBGVJo5N19pF3TkKNv4ycQBMDMbY9sVHSetaNrpIY3S5hAbB3Ko/Ev4jtkHnFa2pfp+4JchdjCRDW2iNwVtkBvxDHzrOZo6YtYTUXXCqqhZM+GXkwNoOcCYHNW1PSLyXFnaVgEx53Ak48hgn+9HXqWk3XB9q+73WzaXEosEOv+HIjsZPNdb1el3Qt+wJwvkLFWaBgsgkzPcc0NwZ6SIuaBSIa94ZLYD2XyPwz5Bg49fWlx8Ik3tr3rQt87wwWFiQVVmMnt7Y9a2bfQoYs2oYgrtKlSymMEiB5Oe0xAg02bQWRbuKXEQGtcAAjgzHB4jihu/kz0E/B4xumhWFu5tUbp3iCWWOVYZIOQMcgUU/DG4lrbKLcLtNyV3k4aDwACOTXo9X8PI9zxGZlY2/DZilsgrBmd6kCc5AEY+qGs6TZtsoshrpLeYACLY/FIAwoLLEDjdwKO6wbEVxR57SdNBO0wxJ/LcgSJOYU/Oo1XSF2g7b1pj5huyCpPoVHbiK9lr9UwlbLpaAU7fLBJIbaACdyZKnd8+K8l8U9UdAG1Nhr1zaPDcW2e24ElbZuKQcNJ44Pyo7ouykBTo42yGZiOYtMYPYAA5nn6Gp0nw9dJ/LHYkTOCdu1RMiIPoTFMaH40slEuXNOba79rF7Som4qxkXCwLcQFPzJrPs/6ULBK27qXLaAuARceU3GWZhbbcYOe/0FDdlZtnTo09Z8LPZB3qCVAYld/B9JGT8qy7ltSAQu7E5ZlMdxDDn2itS78VaP7P4ll3d3aAgHmT8qO28N3AYesxiDWqQurtWywWy5QsIW4zHbgi4QAgwJ459KdarYktBeDxzMe1ho/wD0Uf5e9UR2H/oHgz5z/KP3im+samzaR1F374DyhhgSFILALkQQceuKf0C6e4qy7qWFvazhbVti+MbiTtEHPyqkdZPolLSnHh0Y9tN7HdZ2jJnxGMntif50ddKoOBHyY/3r0XWPhhkjwVuXIBZ2JQIFAyQ/B7/QV51b6SZu2VictdUcewkntwO9NvL2QlpTvovrOjW7aP8Ac3rgYBrZmJ77WCjBgH9B8qxeq9ItBbZti7ux4yspAtqY2bSPxztPHbmvqus+HdJ5mUJbuOoZVBa35TIBKlonvkDjihXfg/esm4lyBGXkx3GMT8hXFi0j07j0uD5db6iEk2rAQWzbCcA7IYs3mYkknbxjJ+mieo3rhuoGuLZ279yae2RJUbdskE4HIPY+ufZdQ+HrSoGKlGgAeIqMCRJhuSRHtWX9jtXWW2uoe2PKAvhsV3QdmbjeUwD+IQYMeyKaspg67PPdZ1qWQrMfFJALLc5wFLLvSIO6RjIEYzWfpDdukHSoqlArFbhtxliIVrjANKkckfyr1PxH0PTaZvHvK98GS5W1aJtgKFDGCBtjvyCK8zq9Rp7qL5XtKzEhtjXCVAKwFKhTlsDERyaDmNg2aHStc+m1bMQBqLUi4m9WRlZeUZeRJGO3pS3WVbUqitcuqEZnEkNAfbIHt5R8qNd1vT1iRdNxSSC9gLtngQjD/PinbPWNGWEG6zqZABugEgT5gxIPft271GcvKYXpt+R5tSt61atk3R4cQUuG3B27dzwPMIJwfemul9Dsiwrvdac7i7sXuRnewAgfWl7HxTbKMVI8SQSp3TJOPN4ZzHafqaKvxLbYedyDnCo7eXsQQp3DtMDipRnNIbD2xlVthIG4zwQdvIHeJGP6CsnU2bjuxFxACZCm2GgcDPJpq91dCIsHc8biLhKwMflFuSfbtzQ7nWwqibIuNg+S6xA3NCYFsEgyO9Hc1AYMVbp931sn52iPl34qdPpboYHdpRtI5tuJgz2n0rYs7nYL4FsEb90vs/Bk/iDHuIMn3oR6kUum29hAcNuPhlU4x/gjv8wZps5dMOD9mk/UL90lVumTuEIBnxNkR+YsoViMfmqjWtRauy13zPtLf4Y4Lkq2JTD49wfWs/qfX7u0ItsKDbLG2DIYbpz4SiDKiJJGapeVxaa6dnlth2Qby4JJB3EnGe0Urk0hqYX4q1+pUWhphbvMS4ckErbUgAEhjBMPczn8J7xStvq+paxcN9LW7eoULbYEryx8pkGc5HBpT/WK0yowZhuUGDOJHBz+4pmzrVcSHB7cevvNL9xKPaIN8ml1rqYGwWvAcgQ06feY2jbBZp9u/Hanel9Y3qgu3wo4ZUt6i00yduFMfzivJPcu7v8AGtbJIJCiQewhmg9+9Xd74DFdhGIebYByZkBjHb0qkfqJPwgpZCP+lAML1u5Ny7aFolZc4uO0eGA3mQBVBII5+Zr56NWrdoMGJg8/LPevpV29qdv+HbcH/fEHHoZxmmrvRrbKA3gwUBYB7YCt3WCfNHqPfijutdonODR8st60BTDgcEYImAcY5BJrat/H+tVQEvFkCwygRwweSO/HPcYOK9VrvhHT7JcW1VQSG8QqP9ryMisWaG/CATnisrT/AAvpFUm1da9uldzKqqh5jY2WIGPMBM9jTx1YsTBmJoeqW/HV7qyrN5/MxkRwRuE5j0wtbnU/iDSeDaKW7Vx0ZtoNtoVAfKGlzM4MRGM0XS/Cdp7igWgTcVge43dmcIQFJMAREiaXs9BFtgDYtIGyQ5PpJEuZjsc8HnvVE7DjJI2ehfGVy9phZUhLYJRkQog2tll3QTmew4JpHX/DKG+mx/uiACF/Eh2mSN67YnFILfFtSFW3azkoyrwCvY5Hv+mOdLp/UoJ8S+hGwmBDMW/KpMe3bGapGn2JK0uD6de6Pvdrk29xzC3wxYjgQVAA7dhWbf8Ai06RGa5stgSUVriMzsI8ibF78TwJrB678YXtNu8O/dfAVQzSFJEw4Ubd0SYB9PWvlev19xrga6xbEKpMwJJj0jcSYHrTS1UuESUPPR6XU/Er3XCWLjW3LFmO6SS07p8phRPfIisTrfUrhYtdvXGu212qyldpJIYAsANw27pxggV2k6qVgqqrst3E3SRm4Q0qoEBhFZ+uvKbgeC4JG5TMGAPzA8kx+tQTt8nXF8Uep+EtS93RasOzO5Ci3MkgqDMDtjufTvQOo3GVVgsUWwDuLHJuYB9AZAPr5D61ofCwUAXP/wCS0syCSniSB+qnnEjnmtXX6PTXbQ3vcIzwLl4WkIX8DFjbSMDufN2qUlydafB4rqfWy11gYDCBO4mWGN08TyZxzW98O2ryhr1pdw8Jl2lh5nEgBPQREniQaxdB8LC8xVLyuYEKgLRMk/ij+le5t9LvCx4RXAhSVGSB2Efh7HnMH1oTcVwCNt2d8NdINyfF2peZg4AbfFvaGCnbjEH9KY+MECfZmtMynJ3EAiGkZA5HmfB9PUUPp3R3tO1xCZEMwuMIE5CiFxic5MelR1Hq93UFrJNtvB3vghQcArG0gFh6GaSLinaHldUxD4d6ejWsMEuIjqrEqYUq42lT3Pl5zgV6PQWEt7lt7QloFVjMSxO2WmBJxPG6srQ9MlnQuA23eNpIUz5iobO47SVGOfrWPoupNuAbezSN0sRv2oqW8cTPM884rZKxW6R6z446mq6XxINo3CUMmSmGDQcAkjdnP5a8rY6nd1d+0Lbuga2iM6hRLIGLP3iVYGJmZp7Wa28W2D7vyqWFy5OQfvCcEMDMTE+X5zFu21pC+9bTOGt25Jy7RJDRGYPccRTt8WkJZVviNltqNP5ArMpDXSbkDGwiJAjzZ9ay365eV/E3AGIkkndIEyvpiaa0HQkv3DtuW28pUsGBaQ2V2qMHkyf1Mms3+GBrjIty2214G12JIMfeCPKRJiJkTmaSrElbO3Ld8XwFuuSgI2qhVbskztnE5x2gUNtadOkuHXIVlbMHjvkCfc4o/T3+zXLo3nYVMhU8yEjaB6FgWn0gVqJpF1VxWJBdLZ3o4tKr7SD4mGO0ZE/r7UJpNck2lIxem6N9TdubACoBndAyeAAef+LtnOaLq+hahfDRrLEyuQu4CZcK8SMRHypix1C5augbVWDDMDvBBHmW2MwgAChhkyfpsdQ63pHHkRyQRzvHryd4mDxPrUXNRdIrHBcWZjaG5bdj4YHDMpUwO52kCBIOKpqdcuNwCExghRM8QeM9j8+KdbV23u2rodrTofMYb7xTEiQTGJg+9IdT0tr7STblrbFW3QWCYIZQI9pqCjGTt/0U1FCXKZiazqJZsFhyGUgqVHECePXHalRqQgbb+J4WSckgHjODOT7it1+h2/MfDeS4Y+TtEQPIAVks3I4q9j4NwGvXAq4G1WRmjHmK5Mgf1rui14OWWm74Y58Pdda3ZAAulm2+IcBW2ltuOSOPnSWpuXQSdiyJ8xt7iRyBkTgYPrImtXRa/TaT/CQFgIV7xjaTOfCJgkdieJFI6jrLmCq3XmQGAIQmedwEEVSMJsMpOuWC0LsD5kG0ntb3YOTn9wDT9i+Nw2o+Zg7Dj54EVn6e5qck33Q9gm0jnli3P0ptheeN+qun5bF7k9gZrphHUTs49WWnJU3/AALLqrDgIHuBB3Z9/wAyUKgZ/WaT1HwqrGdPv1LPwoRjszBJ2rtA/wCIiq63oF3RjeVS5b4hkDFR+XdgMnpMgSK9b0n/AEnG6nhbUtjiEAggCM47jv7VKUMTtjJTR5vR/BVvcFu3DuHFq0Dc45BZZEjv6UHq/wALtafcBtt7TDNtIkHiNxjAnj+lfQ7mgTUgIiq0g7i5aRHACgQfqc14m/8ADtzx/CtMLiZ3rbuLtUIVLRGBzkEdhU0x8EZFzSXUKLalt3AAkmGYzgScT+vevT9MRB0i75puFjCFxCou1eMeUs/cH+VZXVLhMKNI6uICFXtkqIiI5IMzE981Gq1epu22tmxcVGkPtNkbzAjceSQZPPejTfY/CNj4W1VkWTcm2NSj+WWC/duoG2WzwDIHrWnqOsXPFO0uQ8TAOxZBmGA2kjYSBOa8foukKhcPbCghG+8uIu5h2EH8J7nJ+VbKdSjbN+wiqhC7H3EEqLZxEqdoiRGJ+dRnHm6bDnSoB1jVKhZXu73EBVZidpJO8s1vBKkCAc1jr1a6rhwwAESIG1gDMHdxORTQt6QQPEk44FwgcdzHz/WaLb1WlAOy3cufJUXJ7EscduJpa1PEf8Odyk36C2PjSyoxYZnnDeKoC4/2gokzXnrqXWJ8FWuFsclmABnkfSSK3v8AWK5bEW9Ns7+e8pUjP5cfr6UA/EGoO7FlAWwBucAHvncP5j6VRQ1O6Qsp32zM0fjW2+8Zwcjbsfy8SCfrwJivYOE8N12G9vtAWx4ZlNyRABEIwJORB49a8y2u1E/4zRjChEiO2JBH0qL1y448126TMz4p78jaBFV2pPyJuxXk9PoNTetBF+z6e2rAMQHRSXChdwRSSJ9CvM81gPeUBhe1AUNHktsTiZH5cR/lWa3Tg34pb5sf711vpqjhQP0o7KfYr1ka2lfTk7ba37xJxtVyD2JLDHcdu/OKre6+LbEJpCpB5ZfMYAGclZwPXgUiNEMSJjj2oqaVR2ploQ9WT366Qa18SXnIJsocR5haETOff5R2o9rreq2rC2k9YZRInG4LbwAfSeaXSyPSjRRWjFeAfcErq9Vx41oT3i42ZH+59PpTFm7cLjxNYFABH3endu85VmUH5z9KAFrilOtNLwB/UM7qOnQmE1WoZYg/cW1yZ3c3TyfrSuj6Tb3TcN256DeLYyMzsHrnFNhaujRVFAnLXkNG3a2hRp9OoAjCAt35ZpJOaoQYABMDgTgdhAoUg9qqY/ZqmJzynJ9l9pqyg0HaKsE9zRomexT4U1Lu+zaQuHLeVDiWWchgJj057Zrz2u/0VXdwZRtLeYG3cDLDekqcYOJ+lDPUX/8AcuY48xxHEZor9dv/APyLon/7Hz880rV9l460V+m0ZF7o163CnWMO6yyN6nHm+f60onSmBkX0PIGFGeY/Fk+0HmtDWaxri7LhNxfR4YfQNx9Kz00FoR90kKDAKgjMAkg8nFLgiq+ob7bKp0y7tBRpRmncqyGb59zH+VEX4bvXMbmLdlAXdP8AwgT+zTWk1ty0u207W1mYR7ij5QGgj2Mj+dR0/WPYzZbwTMk2wqSRJBO0CeTzQwH3l+5gtT8AX7fmu27sFhG5S6ljmPKCJPuac0/wsYzaudyIRRBOO8H9KN/rRqoj7Te9J3mYkmN3MSaGnWr4wL90A4IFxhI9wDWxBvL2yNZ0BLTBbguacnAFxWlj3gAD9cikzobQJ8zD/kGT/wBWKJcvFj5mZj7sT9KHsH7/AO1bEm5lFsqOP6AUSzo95gCSATx2HfmjLc3AKVBjhhho9D2PPfNF6j042SoLK0icdvmOxrYi5CBsAdqnZVyaqWrYgyKlB71At+9cWqNxo0FsIEq4WghzVw9MkI2EirYofiGos3AVHP8AzAAz9DRMGBHrUgD1FVBFcQKNAJKVAmoxXFqwCfENTvqhaqzRFCyf2Klf3iqI1GVqwAe8zjFDc596muoBSJCxVLhrq6sMik1VVrq6gMXC1ZUrq6gFEuYqpWurqAxfT32tsGUwRwatful2LHk5Pzrq6sYFFTsqa6iArsqAk11dWMXGnPrVx09vUfqf7V1dRFO/h7eo/U/2qPsJHpj3P9qiurGCrpD7fqf7Vb7Ifb9T/aurqxqKtpSPT9T/AGqBpm9v1P8AaurqIaJ+zme37+lcdKfb9/SurqwtHDTH2/f0oi6Y+36/9q6urGo//9k="/>
          <p:cNvSpPr>
            <a:spLocks noChangeAspect="1" noChangeArrowheads="1"/>
          </p:cNvSpPr>
          <p:nvPr/>
        </p:nvSpPr>
        <p:spPr bwMode="auto">
          <a:xfrm>
            <a:off x="0" y="-685800"/>
            <a:ext cx="2133600" cy="14287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3322" name="AutoShape 10" descr="data:image/jpeg;base64,/9j/4AAQSkZJRgABAQAAAQABAAD/2wCEAAkGBhQSEBQUExQVFBUVFRUXFRgYFRQXGhQVFRgVFBQUFxcYGyYgGBkjGRYXHy8gIycqLS8sFR8xNTAqNSYrLCkBCQoKDgwOGA8PGiwcHRwpKSkpKSwpKSksKSkpKSwsKSwpKSkpKSksKSwpKSwpKSkpKSkpKSkpKSksLCksKSkpLP/AABEIAJYA4AMBIgACEQEDEQH/xAAbAAACAwEBAQAAAAAAAAAAAAADBAECBQAGB//EAEAQAAIBAwMCBAMGBAIJBQEAAAECEQADIQQSMQVBEyJRYQZxgRQjMkKR8BWhsdEzwQcWUmJygpLh8UNTVGNzJP/EABkBAAMBAQEAAAAAAAAAAAAAAAECAwAEBf/EACcRAAICAQQCAQMFAAAAAAAAAAABAhESAxMhMUFRIgQUYTJSkaGx/9oADAMBAAIRAxEAPwD1rNwKKLlIm7REevSo8pMaZgRBodrSEj09PehhTTuhUsY/YoXihsVJ8jFqVA/rWnp9RjNAHTzPOKM9vgcVBtM6opobRfea4XpxSq4xNTFTopYe7o5GDS+m0ZDglfr6U3Zf3py3cEUMmg4phEQCodBzFQL4q/iCpjgwnpQtUkAmYopvik9VcZjGNuDRQGCt3iaMts+sUPTgA5q1zUQMUxhoW6ozxSZ18UFuoia2LNkh661JXNdANAva0Ee9I3b0jNMkI5Bbt0ZJ/wDNZN+9mpu3DxWfqXNXjE5pyCNq6oNXSFy7FDF+rURs0Teqp1NIfaaq16ikK2aS6igXb/pSvie9Va5RoFmsyTV0MUIuavaNBmQ4pmmLF0rxikxeAoZ1VJVlU6N0dTirWupA8mvNvq6oNVFLtjbx6dtWDVretFebt9Sii/xYehpXpjrUR6Q6r3qf4kB3rzf8QPYGqNfc9jQ2w7p6YdVHrTZ6mrLE144W29f51YWm9aG0jbx6luoqOW/nVG6unrNecFn3rja9620g7x6L+LIaDc14jmsUWxHJmpC+9bbQHrD1zVUs+qoDW/3NU8EnvTYiObYz2nfQDqB6mqGz71Q2RRSQHJlvtFAv3QaubVUNqnoTMVcihNbFNtboJsUaEyAm2tCe2tNjQk8TVH0sc0bRhFrXpNCdSK0DZqBZPpTWKMPdmqbyOKgadveippCfWiKigumiKpNGtaSO9MC2BSOQ6Vi4059at9l9TTQAqwalsbEU+wim9L09e9duo+nuQaWUnQ8UrCN08jjiqfZjTnigjmhXHPzqSkyzhEVZINVIpgaYnIqU0pB7H602RPBi62yeBNVIrSbVdsTS926pkkfOspBemvYnUURisnP86qCv+1FNkJiVAqNuK4n3xR7usUrEZrNmURepa2YntUhlxzPyqz6wcGTQv0ZRXkXauS2WMCi/aAeYA+QoYvBTgzRsGHJfVaArxmlAppltYTjigXHHrNBN+TSiu0R4hAoN25PNWah3DT0JyVBqRVA1TvpgDu6p3UMtmO459qg3AP361gh7dypL0mdWorvtYoUaxzdU76TbUx2jMZnnmOOYoQ1uTk459sVqCae+pGpHrSb22gHmfTtjdn6f1rn07iJUiRIxkjngZofH2OsvQ59uqo6iQaV+yv3EZjJAM8cEyc0Y9PJZQkuGEzCgDn1b0HzyKHxD82T/ABBuxqh1h9aTuMRyCO/B4OR2oTX/AN5pqiJch77VXfa/b+dIszD8rQeMHOJx9CD9aH9o+f6UaQLY8+poZvn1pTx5/tQ/G+fBP6CTR4Byx03/AHqPth9aUUkkiQKk2GgGeRIrfE1MM+qPqaE2opW8xXGT8v8AxQGvH3/f0oqgOx7xqsOoMMbqzGuY5Py/pVXux8/fFHgHJr/xM96gdUHcfzrFa97/AL/yqFDHs36GhUQ/Lwbp6mp9aj7ap9axtrjlW/mK63qW42/L/vQ+JuTYOrAqPto9P51k+K3oP+qr22ckAKCTwAZPrxR4BTPTP1jlTYe2QNm7aZTgktORwIBp6ygQvMswtuxPAlLgTEDjP8q+d6vqupvWgly/I5UBQsd+QAeaPoddf8e347s1uc7isRB/NjbmK8vdvo9JRiz2l/qdpdm1ELMpKrIXJLLy3GVJ+tAbWXfz2FiQwIdNu4GR5gTiJ45msm91hbTA27cg/iQsCsHEqRmRxBkTTSfErLpvDt6Zd7EkqxbaC4YkLDAqY4j0700dS1yF6fPA3a1bgm4yqTtH51LFogtzzOeJ7Uv/ABEyx2qSxhRCYkAeaeSCDn5Vn2Ov2yiF7LXLi7t4BUDkqvbdxmO570W78S7HTwLCBA58Q3CQbe4x5SrwVAztMkH5itu/gO2/Y59uuk7wiqkRh+TxG0ZBIHJH5am91PVgK7oqy34pCqwAaLc/7WSZ9qR0HVzue44R7YaYt22/D+Kd6+d4JiCx4yBWr/HEuWgn38MGwdMy7Wb8JQAQCoPzJ59SHqBWnYvb6pe3F9lvzKFw4kAHdmc+uavd1mpCE+GoTbtB8RcFoPIMgkdj60a1oPCtBrn3rAFSGsNLswItwpAKGTEEzCnIms9+oaW3ea3cV1KDcdqFzg7WEhwZBkGGgY5yKKmgOD6sjSaq4sMTbQZ/HexJBGVJo5N19pF3TkKNv4ycQBMDMbY9sVHSetaNrpIY3S5hAbB3Ko/Ev4jtkHnFa2pfp+4JchdjCRDW2iNwVtkBvxDHzrOZo6YtYTUXXCqqhZM+GXkwNoOcCYHNW1PSLyXFnaVgEx53Ak48hgn+9HXqWk3XB9q+73WzaXEosEOv+HIjsZPNdb1el3Qt+wJwvkLFWaBgsgkzPcc0NwZ6SIuaBSIa94ZLYD2XyPwz5Bg49fWlx8Ik3tr3rQt87wwWFiQVVmMnt7Y9a2bfQoYs2oYgrtKlSymMEiB5Oe0xAg02bQWRbuKXEQGtcAAjgzHB4jihu/kz0E/B4xumhWFu5tUbp3iCWWOVYZIOQMcgUU/DG4lrbKLcLtNyV3k4aDwACOTXo9X8PI9zxGZlY2/DZilsgrBmd6kCc5AEY+qGs6TZtsoshrpLeYACLY/FIAwoLLEDjdwKO6wbEVxR57SdNBO0wxJ/LcgSJOYU/Oo1XSF2g7b1pj5huyCpPoVHbiK9lr9UwlbLpaAU7fLBJIbaACdyZKnd8+K8l8U9UdAG1Nhr1zaPDcW2e24ElbZuKQcNJ44Pyo7ouykBTo42yGZiOYtMYPYAA5nn6Gp0nw9dJ/LHYkTOCdu1RMiIPoTFMaH40slEuXNOba79rF7Som4qxkXCwLcQFPzJrPs/6ULBK27qXLaAuARceU3GWZhbbcYOe/0FDdlZtnTo09Z8LPZB3qCVAYld/B9JGT8qy7ltSAQu7E5ZlMdxDDn2itS78VaP7P4ll3d3aAgHmT8qO28N3AYesxiDWqQurtWywWy5QsIW4zHbgi4QAgwJ459KdarYktBeDxzMe1ho/wD0Uf5e9UR2H/oHgz5z/KP3im+samzaR1F374DyhhgSFILALkQQceuKf0C6e4qy7qWFvazhbVti+MbiTtEHPyqkdZPolLSnHh0Y9tN7HdZ2jJnxGMntif50ddKoOBHyY/3r0XWPhhkjwVuXIBZ2JQIFAyQ/B7/QV51b6SZu2VictdUcewkntwO9NvL2QlpTvovrOjW7aP8Ac3rgYBrZmJ77WCjBgH9B8qxeq9ItBbZti7ux4yspAtqY2bSPxztPHbmvqus+HdJ5mUJbuOoZVBa35TIBKlonvkDjihXfg/esm4lyBGXkx3GMT8hXFi0j07j0uD5db6iEk2rAQWzbCcA7IYs3mYkknbxjJ+mieo3rhuoGuLZ279yae2RJUbdskE4HIPY+ufZdQ+HrSoGKlGgAeIqMCRJhuSRHtWX9jtXWW2uoe2PKAvhsV3QdmbjeUwD+IQYMeyKaspg67PPdZ1qWQrMfFJALLc5wFLLvSIO6RjIEYzWfpDdukHSoqlArFbhtxliIVrjANKkckfyr1PxH0PTaZvHvK98GS5W1aJtgKFDGCBtjvyCK8zq9Rp7qL5XtKzEhtjXCVAKwFKhTlsDERyaDmNg2aHStc+m1bMQBqLUi4m9WRlZeUZeRJGO3pS3WVbUqitcuqEZnEkNAfbIHt5R8qNd1vT1iRdNxSSC9gLtngQjD/PinbPWNGWEG6zqZABugEgT5gxIPft271GcvKYXpt+R5tSt61atk3R4cQUuG3B27dzwPMIJwfemul9Dsiwrvdac7i7sXuRnewAgfWl7HxTbKMVI8SQSp3TJOPN4ZzHafqaKvxLbYedyDnCo7eXsQQp3DtMDipRnNIbD2xlVthIG4zwQdvIHeJGP6CsnU2bjuxFxACZCm2GgcDPJpq91dCIsHc8biLhKwMflFuSfbtzQ7nWwqibIuNg+S6xA3NCYFsEgyO9Hc1AYMVbp931sn52iPl34qdPpboYHdpRtI5tuJgz2n0rYs7nYL4FsEb90vs/Bk/iDHuIMn3oR6kUum29hAcNuPhlU4x/gjv8wZps5dMOD9mk/UL90lVumTuEIBnxNkR+YsoViMfmqjWtRauy13zPtLf4Y4Lkq2JTD49wfWs/qfX7u0ItsKDbLG2DIYbpz4SiDKiJJGapeVxaa6dnlth2Qby4JJB3EnGe0Urk0hqYX4q1+pUWhphbvMS4ckErbUgAEhjBMPczn8J7xStvq+paxcN9LW7eoULbYEryx8pkGc5HBpT/WK0yowZhuUGDOJHBz+4pmzrVcSHB7cevvNL9xKPaIN8ml1rqYGwWvAcgQ06feY2jbBZp9u/Hanel9Y3qgu3wo4ZUt6i00yduFMfzivJPcu7v8AGtbJIJCiQewhmg9+9Xd74DFdhGIebYByZkBjHb0qkfqJPwgpZCP+lAML1u5Ny7aFolZc4uO0eGA3mQBVBII5+Zr56NWrdoMGJg8/LPevpV29qdv+HbcH/fEHHoZxmmrvRrbKA3gwUBYB7YCt3WCfNHqPfijutdonODR8st60BTDgcEYImAcY5BJrat/H+tVQEvFkCwygRwweSO/HPcYOK9VrvhHT7JcW1VQSG8QqP9ryMisWaG/CATnisrT/AAvpFUm1da9uldzKqqh5jY2WIGPMBM9jTx1YsTBmJoeqW/HV7qyrN5/MxkRwRuE5j0wtbnU/iDSeDaKW7Vx0ZtoNtoVAfKGlzM4MRGM0XS/Cdp7igWgTcVge43dmcIQFJMAREiaXs9BFtgDYtIGyQ5PpJEuZjsc8HnvVE7DjJI2ehfGVy9phZUhLYJRkQog2tll3QTmew4JpHX/DKG+mx/uiACF/Eh2mSN67YnFILfFtSFW3azkoyrwCvY5Hv+mOdLp/UoJ8S+hGwmBDMW/KpMe3bGapGn2JK0uD6de6Pvdrk29xzC3wxYjgQVAA7dhWbf8Ai06RGa5stgSUVriMzsI8ibF78TwJrB678YXtNu8O/dfAVQzSFJEw4Ubd0SYB9PWvlev19xrga6xbEKpMwJJj0jcSYHrTS1UuESUPPR6XU/Er3XCWLjW3LFmO6SS07p8phRPfIisTrfUrhYtdvXGu212qyldpJIYAsANw27pxggV2k6qVgqqrst3E3SRm4Q0qoEBhFZ+uvKbgeC4JG5TMGAPzA8kx+tQTt8nXF8Uep+EtS93RasOzO5Ci3MkgqDMDtjufTvQOo3GVVgsUWwDuLHJuYB9AZAPr5D61ofCwUAXP/wCS0syCSniSB+qnnEjnmtXX6PTXbQ3vcIzwLl4WkIX8DFjbSMDufN2qUlydafB4rqfWy11gYDCBO4mWGN08TyZxzW98O2ryhr1pdw8Jl2lh5nEgBPQREniQaxdB8LC8xVLyuYEKgLRMk/ij+le5t9LvCx4RXAhSVGSB2Efh7HnMH1oTcVwCNt2d8NdINyfF2peZg4AbfFvaGCnbjEH9KY+MECfZmtMynJ3EAiGkZA5HmfB9PUUPp3R3tO1xCZEMwuMIE5CiFxic5MelR1Hq93UFrJNtvB3vghQcArG0gFh6GaSLinaHldUxD4d6ejWsMEuIjqrEqYUq42lT3Pl5zgV6PQWEt7lt7QloFVjMSxO2WmBJxPG6srQ9MlnQuA23eNpIUz5iobO47SVGOfrWPoupNuAbezSN0sRv2oqW8cTPM884rZKxW6R6z446mq6XxINo3CUMmSmGDQcAkjdnP5a8rY6nd1d+0Lbuga2iM6hRLIGLP3iVYGJmZp7Wa28W2D7vyqWFy5OQfvCcEMDMTE+X5zFu21pC+9bTOGt25Jy7RJDRGYPccRTt8WkJZVviNltqNP5ArMpDXSbkDGwiJAjzZ9ay365eV/E3AGIkkndIEyvpiaa0HQkv3DtuW28pUsGBaQ2V2qMHkyf1Mms3+GBrjIty2214G12JIMfeCPKRJiJkTmaSrElbO3Ld8XwFuuSgI2qhVbskztnE5x2gUNtadOkuHXIVlbMHjvkCfc4o/T3+zXLo3nYVMhU8yEjaB6FgWn0gVqJpF1VxWJBdLZ3o4tKr7SD4mGO0ZE/r7UJpNck2lIxem6N9TdubACoBndAyeAAef+LtnOaLq+hahfDRrLEyuQu4CZcK8SMRHypix1C5augbVWDDMDvBBHmW2MwgAChhkyfpsdQ63pHHkRyQRzvHryd4mDxPrUXNRdIrHBcWZjaG5bdj4YHDMpUwO52kCBIOKpqdcuNwCExghRM8QeM9j8+KdbV23u2rodrTofMYb7xTEiQTGJg+9IdT0tr7STblrbFW3QWCYIZQI9pqCjGTt/0U1FCXKZiazqJZsFhyGUgqVHECePXHalRqQgbb+J4WSckgHjODOT7it1+h2/MfDeS4Y+TtEQPIAVks3I4q9j4NwGvXAq4G1WRmjHmK5Mgf1rui14OWWm74Y58Pdda3ZAAulm2+IcBW2ltuOSOPnSWpuXQSdiyJ8xt7iRyBkTgYPrImtXRa/TaT/CQFgIV7xjaTOfCJgkdieJFI6jrLmCq3XmQGAIQmedwEEVSMJsMpOuWC0LsD5kG0ntb3YOTn9wDT9i+Nw2o+Zg7Dj54EVn6e5qck33Q9gm0jnli3P0ptheeN+qun5bF7k9gZrphHUTs49WWnJU3/AALLqrDgIHuBB3Z9/wAyUKgZ/WaT1HwqrGdPv1LPwoRjszBJ2rtA/wCIiq63oF3RjeVS5b4hkDFR+XdgMnpMgSK9b0n/AEnG6nhbUtjiEAggCM47jv7VKUMTtjJTR5vR/BVvcFu3DuHFq0Dc45BZZEjv6UHq/wALtafcBtt7TDNtIkHiNxjAnj+lfQ7mgTUgIiq0g7i5aRHACgQfqc14m/8ADtzx/CtMLiZ3rbuLtUIVLRGBzkEdhU0x8EZFzSXUKLalt3AAkmGYzgScT+vevT9MRB0i75puFjCFxCou1eMeUs/cH+VZXVLhMKNI6uICFXtkqIiI5IMzE981Gq1epu22tmxcVGkPtNkbzAjceSQZPPejTfY/CNj4W1VkWTcm2NSj+WWC/duoG2WzwDIHrWnqOsXPFO0uQ8TAOxZBmGA2kjYSBOa8foukKhcPbCghG+8uIu5h2EH8J7nJ+VbKdSjbN+wiqhC7H3EEqLZxEqdoiRGJ+dRnHm6bDnSoB1jVKhZXu73EBVZidpJO8s1vBKkCAc1jr1a6rhwwAESIG1gDMHdxORTQt6QQPEk44FwgcdzHz/WaLb1WlAOy3cufJUXJ7EscduJpa1PEf8Odyk36C2PjSyoxYZnnDeKoC4/2gokzXnrqXWJ8FWuFsclmABnkfSSK3v8AWK5bEW9Ns7+e8pUjP5cfr6UA/EGoO7FlAWwBucAHvncP5j6VRQ1O6Qsp32zM0fjW2+8Zwcjbsfy8SCfrwJivYOE8N12G9vtAWx4ZlNyRABEIwJORB49a8y2u1E/4zRjChEiO2JBH0qL1y448126TMz4p78jaBFV2pPyJuxXk9PoNTetBF+z6e2rAMQHRSXChdwRSSJ9CvM81gPeUBhe1AUNHktsTiZH5cR/lWa3Tg34pb5sf711vpqjhQP0o7KfYr1ka2lfTk7ba37xJxtVyD2JLDHcdu/OKre6+LbEJpCpB5ZfMYAGclZwPXgUiNEMSJjj2oqaVR2ploQ9WT366Qa18SXnIJsocR5haETOff5R2o9rreq2rC2k9YZRInG4LbwAfSeaXSyPSjRRWjFeAfcErq9Vx41oT3i42ZH+59PpTFm7cLjxNYFABH3endu85VmUH5z9KAFrilOtNLwB/UM7qOnQmE1WoZYg/cW1yZ3c3TyfrSuj6Tb3TcN256DeLYyMzsHrnFNhaujRVFAnLXkNG3a2hRp9OoAjCAt35ZpJOaoQYABMDgTgdhAoUg9qqY/ZqmJzynJ9l9pqyg0HaKsE9zRomexT4U1Lu+zaQuHLeVDiWWchgJj057Zrz2u/0VXdwZRtLeYG3cDLDekqcYOJ+lDPUX/8AcuY48xxHEZor9dv/APyLon/7Hz880rV9l460V+m0ZF7o163CnWMO6yyN6nHm+f60onSmBkX0PIGFGeY/Fk+0HmtDWaxri7LhNxfR4YfQNx9Kz00FoR90kKDAKgjMAkg8nFLgiq+ob7bKp0y7tBRpRmncqyGb59zH+VEX4bvXMbmLdlAXdP8AwgT+zTWk1ty0u207W1mYR7ij5QGgj2Mj+dR0/WPYzZbwTMk2wqSRJBO0CeTzQwH3l+5gtT8AX7fmu27sFhG5S6ljmPKCJPuac0/wsYzaudyIRRBOO8H9KN/rRqoj7Te9J3mYkmN3MSaGnWr4wL90A4IFxhI9wDWxBvL2yNZ0BLTBbguacnAFxWlj3gAD9cikzobQJ8zD/kGT/wBWKJcvFj5mZj7sT9KHsH7/AO1bEm5lFsqOP6AUSzo95gCSATx2HfmjLc3AKVBjhhho9D2PPfNF6j042SoLK0icdvmOxrYi5CBsAdqnZVyaqWrYgyKlB71At+9cWqNxo0FsIEq4WghzVw9MkI2EirYofiGos3AVHP8AzAAz9DRMGBHrUgD1FVBFcQKNAJKVAmoxXFqwCfENTvqhaqzRFCyf2Klf3iqI1GVqwAe8zjFDc596muoBSJCxVLhrq6sMik1VVrq6gMXC1ZUrq6gFEuYqpWurqAxfT32tsGUwRwatful2LHk5Pzrq6sYFFTsqa6iArsqAk11dWMXGnPrVx09vUfqf7V1dRFO/h7eo/U/2qPsJHpj3P9qiurGCrpD7fqf7Vb7Ifb9T/aurqxqKtpSPT9T/AGqBpm9v1P8AaurqIaJ+zme37+lcdKfb9/SurqwtHDTH2/f0oi6Y+36/9q6urGo//9k="/>
          <p:cNvSpPr>
            <a:spLocks noChangeAspect="1" noChangeArrowheads="1"/>
          </p:cNvSpPr>
          <p:nvPr/>
        </p:nvSpPr>
        <p:spPr bwMode="auto">
          <a:xfrm>
            <a:off x="0" y="-685800"/>
            <a:ext cx="2133600" cy="14287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3324" name="AutoShape 12" descr="data:image/jpeg;base64,/9j/4AAQSkZJRgABAQAAAQABAAD/2wCEAAkGBhQSEBQUExQVFBUVFRUXFRgYFRQXGhQVFRgVFBQUFxcYGyYgGBkjGRYXHy8gIycqLS8sFR8xNTAqNSYrLCkBCQoKDgwOGA8PGiwcHRwpKSkpKSwpKSksKSkpKSwsKSwpKSkpKSksKSwpKSwpKSkpKSkpKSkpKSksLCksKSkpLP/AABEIAJYA4AMBIgACEQEDEQH/xAAbAAACAwEBAQAAAAAAAAAAAAADBAECBQAGB//EAEAQAAIBAwMCBAMGBAIJBQEAAAECEQADIQQSMQVBEyJRYQZxgRQjMkKR8BWhsdEzwQcWUmJygpLh8UNTVGNzJP/EABkBAAMBAQEAAAAAAAAAAAAAAAECAwAEBf/EACcRAAICAQQCAQMFAAAAAAAAAAABAhESAxMhMUFRIgQUYTJSkaGx/9oADAMBAAIRAxEAPwD1rNwKKLlIm7REevSo8pMaZgRBodrSEj09PehhTTuhUsY/YoXihsVJ8jFqVA/rWnp9RjNAHTzPOKM9vgcVBtM6opobRfea4XpxSq4xNTFTopYe7o5GDS+m0ZDglfr6U3Zf3py3cEUMmg4phEQCodBzFQL4q/iCpjgwnpQtUkAmYopvik9VcZjGNuDRQGCt3iaMts+sUPTgA5q1zUQMUxhoW6ozxSZ18UFuoia2LNkh661JXNdANAva0Ee9I3b0jNMkI5Bbt0ZJ/wDNZN+9mpu3DxWfqXNXjE5pyCNq6oNXSFy7FDF+rURs0Teqp1NIfaaq16ikK2aS6igXb/pSvie9Va5RoFmsyTV0MUIuavaNBmQ4pmmLF0rxikxeAoZ1VJVlU6N0dTirWupA8mvNvq6oNVFLtjbx6dtWDVretFebt9Sii/xYehpXpjrUR6Q6r3qf4kB3rzf8QPYGqNfc9jQ2w7p6YdVHrTZ6mrLE144W29f51YWm9aG0jbx6luoqOW/nVG6unrNecFn3rja9620g7x6L+LIaDc14jmsUWxHJmpC+9bbQHrD1zVUs+qoDW/3NU8EnvTYiObYz2nfQDqB6mqGz71Q2RRSQHJlvtFAv3QaubVUNqnoTMVcihNbFNtboJsUaEyAm2tCe2tNjQk8TVH0sc0bRhFrXpNCdSK0DZqBZPpTWKMPdmqbyOKgadveippCfWiKigumiKpNGtaSO9MC2BSOQ6Vi4059at9l9TTQAqwalsbEU+wim9L09e9duo+nuQaWUnQ8UrCN08jjiqfZjTnigjmhXHPzqSkyzhEVZINVIpgaYnIqU0pB7H602RPBi62yeBNVIrSbVdsTS926pkkfOspBemvYnUURisnP86qCv+1FNkJiVAqNuK4n3xR7usUrEZrNmURepa2YntUhlxzPyqz6wcGTQv0ZRXkXauS2WMCi/aAeYA+QoYvBTgzRsGHJfVaArxmlAppltYTjigXHHrNBN+TSiu0R4hAoN25PNWah3DT0JyVBqRVA1TvpgDu6p3UMtmO459qg3AP361gh7dypL0mdWorvtYoUaxzdU76TbUx2jMZnnmOOYoQ1uTk459sVqCae+pGpHrSb22gHmfTtjdn6f1rn07iJUiRIxkjngZofH2OsvQ59uqo6iQaV+yv3EZjJAM8cEyc0Y9PJZQkuGEzCgDn1b0HzyKHxD82T/ABBuxqh1h9aTuMRyCO/B4OR2oTX/AN5pqiJch77VXfa/b+dIszD8rQeMHOJx9CD9aH9o+f6UaQLY8+poZvn1pTx5/tQ/G+fBP6CTR4Byx03/AHqPth9aUUkkiQKk2GgGeRIrfE1MM+qPqaE2opW8xXGT8v8AxQGvH3/f0oqgOx7xqsOoMMbqzGuY5Py/pVXux8/fFHgHJr/xM96gdUHcfzrFa97/AL/yqFDHs36GhUQ/Lwbp6mp9aj7ap9axtrjlW/mK63qW42/L/vQ+JuTYOrAqPto9P51k+K3oP+qr22ckAKCTwAZPrxR4BTPTP1jlTYe2QNm7aZTgktORwIBp6ygQvMswtuxPAlLgTEDjP8q+d6vqupvWgly/I5UBQsd+QAeaPoddf8e347s1uc7isRB/NjbmK8vdvo9JRiz2l/qdpdm1ELMpKrIXJLLy3GVJ+tAbWXfz2FiQwIdNu4GR5gTiJ45msm91hbTA27cg/iQsCsHEqRmRxBkTTSfErLpvDt6Zd7EkqxbaC4YkLDAqY4j0700dS1yF6fPA3a1bgm4yqTtH51LFogtzzOeJ7Uv/ABEyx2qSxhRCYkAeaeSCDn5Vn2Ov2yiF7LXLi7t4BUDkqvbdxmO570W78S7HTwLCBA58Q3CQbe4x5SrwVAztMkH5itu/gO2/Y59uuk7wiqkRh+TxG0ZBIHJH5am91PVgK7oqy34pCqwAaLc/7WSZ9qR0HVzue44R7YaYt22/D+Kd6+d4JiCx4yBWr/HEuWgn38MGwdMy7Wb8JQAQCoPzJ59SHqBWnYvb6pe3F9lvzKFw4kAHdmc+uavd1mpCE+GoTbtB8RcFoPIMgkdj60a1oPCtBrn3rAFSGsNLswItwpAKGTEEzCnIms9+oaW3ea3cV1KDcdqFzg7WEhwZBkGGgY5yKKmgOD6sjSaq4sMTbQZ/HexJBGVJo5N19pF3TkKNv4ycQBMDMbY9sVHSetaNrpIY3S5hAbB3Ko/Ev4jtkHnFa2pfp+4JchdjCRDW2iNwVtkBvxDHzrOZo6YtYTUXXCqqhZM+GXkwNoOcCYHNW1PSLyXFnaVgEx53Ak48hgn+9HXqWk3XB9q+73WzaXEosEOv+HIjsZPNdb1el3Qt+wJwvkLFWaBgsgkzPcc0NwZ6SIuaBSIa94ZLYD2XyPwz5Bg49fWlx8Ik3tr3rQt87wwWFiQVVmMnt7Y9a2bfQoYs2oYgrtKlSymMEiB5Oe0xAg02bQWRbuKXEQGtcAAjgzHB4jihu/kz0E/B4xumhWFu5tUbp3iCWWOVYZIOQMcgUU/DG4lrbKLcLtNyV3k4aDwACOTXo9X8PI9zxGZlY2/DZilsgrBmd6kCc5AEY+qGs6TZtsoshrpLeYACLY/FIAwoLLEDjdwKO6wbEVxR57SdNBO0wxJ/LcgSJOYU/Oo1XSF2g7b1pj5huyCpPoVHbiK9lr9UwlbLpaAU7fLBJIbaACdyZKnd8+K8l8U9UdAG1Nhr1zaPDcW2e24ElbZuKQcNJ44Pyo7ouykBTo42yGZiOYtMYPYAA5nn6Gp0nw9dJ/LHYkTOCdu1RMiIPoTFMaH40slEuXNOba79rF7Som4qxkXCwLcQFPzJrPs/6ULBK27qXLaAuARceU3GWZhbbcYOe/0FDdlZtnTo09Z8LPZB3qCVAYld/B9JGT8qy7ltSAQu7E5ZlMdxDDn2itS78VaP7P4ll3d3aAgHmT8qO28N3AYesxiDWqQurtWywWy5QsIW4zHbgi4QAgwJ459KdarYktBeDxzMe1ho/wD0Uf5e9UR2H/oHgz5z/KP3im+samzaR1F374DyhhgSFILALkQQceuKf0C6e4qy7qWFvazhbVti+MbiTtEHPyqkdZPolLSnHh0Y9tN7HdZ2jJnxGMntif50ddKoOBHyY/3r0XWPhhkjwVuXIBZ2JQIFAyQ/B7/QV51b6SZu2VictdUcewkntwO9NvL2QlpTvovrOjW7aP8Ac3rgYBrZmJ77WCjBgH9B8qxeq9ItBbZti7ux4yspAtqY2bSPxztPHbmvqus+HdJ5mUJbuOoZVBa35TIBKlonvkDjihXfg/esm4lyBGXkx3GMT8hXFi0j07j0uD5db6iEk2rAQWzbCcA7IYs3mYkknbxjJ+mieo3rhuoGuLZ279yae2RJUbdskE4HIPY+ufZdQ+HrSoGKlGgAeIqMCRJhuSRHtWX9jtXWW2uoe2PKAvhsV3QdmbjeUwD+IQYMeyKaspg67PPdZ1qWQrMfFJALLc5wFLLvSIO6RjIEYzWfpDdukHSoqlArFbhtxliIVrjANKkckfyr1PxH0PTaZvHvK98GS5W1aJtgKFDGCBtjvyCK8zq9Rp7qL5XtKzEhtjXCVAKwFKhTlsDERyaDmNg2aHStc+m1bMQBqLUi4m9WRlZeUZeRJGO3pS3WVbUqitcuqEZnEkNAfbIHt5R8qNd1vT1iRdNxSSC9gLtngQjD/PinbPWNGWEG6zqZABugEgT5gxIPft271GcvKYXpt+R5tSt61atk3R4cQUuG3B27dzwPMIJwfemul9Dsiwrvdac7i7sXuRnewAgfWl7HxTbKMVI8SQSp3TJOPN4ZzHafqaKvxLbYedyDnCo7eXsQQp3DtMDipRnNIbD2xlVthIG4zwQdvIHeJGP6CsnU2bjuxFxACZCm2GgcDPJpq91dCIsHc8biLhKwMflFuSfbtzQ7nWwqibIuNg+S6xA3NCYFsEgyO9Hc1AYMVbp931sn52iPl34qdPpboYHdpRtI5tuJgz2n0rYs7nYL4FsEb90vs/Bk/iDHuIMn3oR6kUum29hAcNuPhlU4x/gjv8wZps5dMOD9mk/UL90lVumTuEIBnxNkR+YsoViMfmqjWtRauy13zPtLf4Y4Lkq2JTD49wfWs/qfX7u0ItsKDbLG2DIYbpz4SiDKiJJGapeVxaa6dnlth2Qby4JJB3EnGe0Urk0hqYX4q1+pUWhphbvMS4ckErbUgAEhjBMPczn8J7xStvq+paxcN9LW7eoULbYEryx8pkGc5HBpT/WK0yowZhuUGDOJHBz+4pmzrVcSHB7cevvNL9xKPaIN8ml1rqYGwWvAcgQ06feY2jbBZp9u/Hanel9Y3qgu3wo4ZUt6i00yduFMfzivJPcu7v8AGtbJIJCiQewhmg9+9Xd74DFdhGIebYByZkBjHb0qkfqJPwgpZCP+lAML1u5Ny7aFolZc4uO0eGA3mQBVBII5+Zr56NWrdoMGJg8/LPevpV29qdv+HbcH/fEHHoZxmmrvRrbKA3gwUBYB7YCt3WCfNHqPfijutdonODR8st60BTDgcEYImAcY5BJrat/H+tVQEvFkCwygRwweSO/HPcYOK9VrvhHT7JcW1VQSG8QqP9ryMisWaG/CATnisrT/AAvpFUm1da9uldzKqqh5jY2WIGPMBM9jTx1YsTBmJoeqW/HV7qyrN5/MxkRwRuE5j0wtbnU/iDSeDaKW7Vx0ZtoNtoVAfKGlzM4MRGM0XS/Cdp7igWgTcVge43dmcIQFJMAREiaXs9BFtgDYtIGyQ5PpJEuZjsc8HnvVE7DjJI2ehfGVy9phZUhLYJRkQog2tll3QTmew4JpHX/DKG+mx/uiACF/Eh2mSN67YnFILfFtSFW3azkoyrwCvY5Hv+mOdLp/UoJ8S+hGwmBDMW/KpMe3bGapGn2JK0uD6de6Pvdrk29xzC3wxYjgQVAA7dhWbf8Ai06RGa5stgSUVriMzsI8ibF78TwJrB678YXtNu8O/dfAVQzSFJEw4Ubd0SYB9PWvlev19xrga6xbEKpMwJJj0jcSYHrTS1UuESUPPR6XU/Er3XCWLjW3LFmO6SS07p8phRPfIisTrfUrhYtdvXGu212qyldpJIYAsANw27pxggV2k6qVgqqrst3E3SRm4Q0qoEBhFZ+uvKbgeC4JG5TMGAPzA8kx+tQTt8nXF8Uep+EtS93RasOzO5Ci3MkgqDMDtjufTvQOo3GVVgsUWwDuLHJuYB9AZAPr5D61ofCwUAXP/wCS0syCSniSB+qnnEjnmtXX6PTXbQ3vcIzwLl4WkIX8DFjbSMDufN2qUlydafB4rqfWy11gYDCBO4mWGN08TyZxzW98O2ryhr1pdw8Jl2lh5nEgBPQREniQaxdB8LC8xVLyuYEKgLRMk/ij+le5t9LvCx4RXAhSVGSB2Efh7HnMH1oTcVwCNt2d8NdINyfF2peZg4AbfFvaGCnbjEH9KY+MECfZmtMynJ3EAiGkZA5HmfB9PUUPp3R3tO1xCZEMwuMIE5CiFxic5MelR1Hq93UFrJNtvB3vghQcArG0gFh6GaSLinaHldUxD4d6ejWsMEuIjqrEqYUq42lT3Pl5zgV6PQWEt7lt7QloFVjMSxO2WmBJxPG6srQ9MlnQuA23eNpIUz5iobO47SVGOfrWPoupNuAbezSN0sRv2oqW8cTPM884rZKxW6R6z446mq6XxINo3CUMmSmGDQcAkjdnP5a8rY6nd1d+0Lbuga2iM6hRLIGLP3iVYGJmZp7Wa28W2D7vyqWFy5OQfvCcEMDMTE+X5zFu21pC+9bTOGt25Jy7RJDRGYPccRTt8WkJZVviNltqNP5ArMpDXSbkDGwiJAjzZ9ay365eV/E3AGIkkndIEyvpiaa0HQkv3DtuW28pUsGBaQ2V2qMHkyf1Mms3+GBrjIty2214G12JIMfeCPKRJiJkTmaSrElbO3Ld8XwFuuSgI2qhVbskztnE5x2gUNtadOkuHXIVlbMHjvkCfc4o/T3+zXLo3nYVMhU8yEjaB6FgWn0gVqJpF1VxWJBdLZ3o4tKr7SD4mGO0ZE/r7UJpNck2lIxem6N9TdubACoBndAyeAAef+LtnOaLq+hahfDRrLEyuQu4CZcK8SMRHypix1C5augbVWDDMDvBBHmW2MwgAChhkyfpsdQ63pHHkRyQRzvHryd4mDxPrUXNRdIrHBcWZjaG5bdj4YHDMpUwO52kCBIOKpqdcuNwCExghRM8QeM9j8+KdbV23u2rodrTofMYb7xTEiQTGJg+9IdT0tr7STblrbFW3QWCYIZQI9pqCjGTt/0U1FCXKZiazqJZsFhyGUgqVHECePXHalRqQgbb+J4WSckgHjODOT7it1+h2/MfDeS4Y+TtEQPIAVks3I4q9j4NwGvXAq4G1WRmjHmK5Mgf1rui14OWWm74Y58Pdda3ZAAulm2+IcBW2ltuOSOPnSWpuXQSdiyJ8xt7iRyBkTgYPrImtXRa/TaT/CQFgIV7xjaTOfCJgkdieJFI6jrLmCq3XmQGAIQmedwEEVSMJsMpOuWC0LsD5kG0ntb3YOTn9wDT9i+Nw2o+Zg7Dj54EVn6e5qck33Q9gm0jnli3P0ptheeN+qun5bF7k9gZrphHUTs49WWnJU3/AALLqrDgIHuBB3Z9/wAyUKgZ/WaT1HwqrGdPv1LPwoRjszBJ2rtA/wCIiq63oF3RjeVS5b4hkDFR+XdgMnpMgSK9b0n/AEnG6nhbUtjiEAggCM47jv7VKUMTtjJTR5vR/BVvcFu3DuHFq0Dc45BZZEjv6UHq/wALtafcBtt7TDNtIkHiNxjAnj+lfQ7mgTUgIiq0g7i5aRHACgQfqc14m/8ADtzx/CtMLiZ3rbuLtUIVLRGBzkEdhU0x8EZFzSXUKLalt3AAkmGYzgScT+vevT9MRB0i75puFjCFxCou1eMeUs/cH+VZXVLhMKNI6uICFXtkqIiI5IMzE981Gq1epu22tmxcVGkPtNkbzAjceSQZPPejTfY/CNj4W1VkWTcm2NSj+WWC/duoG2WzwDIHrWnqOsXPFO0uQ8TAOxZBmGA2kjYSBOa8foukKhcPbCghG+8uIu5h2EH8J7nJ+VbKdSjbN+wiqhC7H3EEqLZxEqdoiRGJ+dRnHm6bDnSoB1jVKhZXu73EBVZidpJO8s1vBKkCAc1jr1a6rhwwAESIG1gDMHdxORTQt6QQPEk44FwgcdzHz/WaLb1WlAOy3cufJUXJ7EscduJpa1PEf8Odyk36C2PjSyoxYZnnDeKoC4/2gokzXnrqXWJ8FWuFsclmABnkfSSK3v8AWK5bEW9Ns7+e8pUjP5cfr6UA/EGoO7FlAWwBucAHvncP5j6VRQ1O6Qsp32zM0fjW2+8Zwcjbsfy8SCfrwJivYOE8N12G9vtAWx4ZlNyRABEIwJORB49a8y2u1E/4zRjChEiO2JBH0qL1y448126TMz4p78jaBFV2pPyJuxXk9PoNTetBF+z6e2rAMQHRSXChdwRSSJ9CvM81gPeUBhe1AUNHktsTiZH5cR/lWa3Tg34pb5sf711vpqjhQP0o7KfYr1ka2lfTk7ba37xJxtVyD2JLDHcdu/OKre6+LbEJpCpB5ZfMYAGclZwPXgUiNEMSJjj2oqaVR2ploQ9WT366Qa18SXnIJsocR5haETOff5R2o9rreq2rC2k9YZRInG4LbwAfSeaXSyPSjRRWjFeAfcErq9Vx41oT3i42ZH+59PpTFm7cLjxNYFABH3endu85VmUH5z9KAFrilOtNLwB/UM7qOnQmE1WoZYg/cW1yZ3c3TyfrSuj6Tb3TcN256DeLYyMzsHrnFNhaujRVFAnLXkNG3a2hRp9OoAjCAt35ZpJOaoQYABMDgTgdhAoUg9qqY/ZqmJzynJ9l9pqyg0HaKsE9zRomexT4U1Lu+zaQuHLeVDiWWchgJj057Zrz2u/0VXdwZRtLeYG3cDLDekqcYOJ+lDPUX/8AcuY48xxHEZor9dv/APyLon/7Hz880rV9l460V+m0ZF7o163CnWMO6yyN6nHm+f60onSmBkX0PIGFGeY/Fk+0HmtDWaxri7LhNxfR4YfQNx9Kz00FoR90kKDAKgjMAkg8nFLgiq+ob7bKp0y7tBRpRmncqyGb59zH+VEX4bvXMbmLdlAXdP8AwgT+zTWk1ty0u207W1mYR7ij5QGgj2Mj+dR0/WPYzZbwTMk2wqSRJBO0CeTzQwH3l+5gtT8AX7fmu27sFhG5S6ljmPKCJPuac0/wsYzaudyIRRBOO8H9KN/rRqoj7Te9J3mYkmN3MSaGnWr4wL90A4IFxhI9wDWxBvL2yNZ0BLTBbguacnAFxWlj3gAD9cikzobQJ8zD/kGT/wBWKJcvFj5mZj7sT9KHsH7/AO1bEm5lFsqOP6AUSzo95gCSATx2HfmjLc3AKVBjhhho9D2PPfNF6j042SoLK0icdvmOxrYi5CBsAdqnZVyaqWrYgyKlB71At+9cWqNxo0FsIEq4WghzVw9MkI2EirYofiGos3AVHP8AzAAz9DRMGBHrUgD1FVBFcQKNAJKVAmoxXFqwCfENTvqhaqzRFCyf2Klf3iqI1GVqwAe8zjFDc596muoBSJCxVLhrq6sMik1VVrq6gMXC1ZUrq6gFEuYqpWurqAxfT32tsGUwRwatful2LHk5Pzrq6sYFFTsqa6iArsqAk11dWMXGnPrVx09vUfqf7V1dRFO/h7eo/U/2qPsJHpj3P9qiurGCrpD7fqf7Vb7Ifb9T/aurqxqKtpSPT9T/AGqBpm9v1P8AaurqIaJ+zme37+lcdKfb9/SurqwtHDTH2/f0oi6Y+36/9q6urGo//9k="/>
          <p:cNvSpPr>
            <a:spLocks noChangeAspect="1" noChangeArrowheads="1"/>
          </p:cNvSpPr>
          <p:nvPr/>
        </p:nvSpPr>
        <p:spPr bwMode="auto">
          <a:xfrm>
            <a:off x="0" y="-685800"/>
            <a:ext cx="2133600" cy="14287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3326" name="AutoShape 14" descr="data:image/jpeg;base64,/9j/4AAQSkZJRgABAQAAAQABAAD/2wCEAAkGBhQSEBQUExQVFBUVFRUXFRgYFRQXGhQVFRgVFBQUFxcYGyYgGBkjGRYXHy8gIycqLS8sFR8xNTAqNSYrLCkBCQoKDgwOGA8PGiwcHRwpKSkpKSwpKSksKSkpKSwsKSwpKSkpKSksKSwpKSwpKSkpKSkpKSkpKSksLCksKSkpLP/AABEIAJYA4AMBIgACEQEDEQH/xAAbAAACAwEBAQAAAAAAAAAAAAADBAECBQAGB//EAEAQAAIBAwMCBAMGBAIJBQEAAAECEQADIQQSMQVBEyJRYQZxgRQjMkKR8BWhsdEzwQcWUmJygpLh8UNTVGNzJP/EABkBAAMBAQEAAAAAAAAAAAAAAAECAwAEBf/EACcRAAICAQQCAQMFAAAAAAAAAAABAhESAxMhMUFRIgQUYTJSkaGx/9oADAMBAAIRAxEAPwD1rNwKKLlIm7REevSo8pMaZgRBodrSEj09PehhTTuhUsY/YoXihsVJ8jFqVA/rWnp9RjNAHTzPOKM9vgcVBtM6opobRfea4XpxSq4xNTFTopYe7o5GDS+m0ZDglfr6U3Zf3py3cEUMmg4phEQCodBzFQL4q/iCpjgwnpQtUkAmYopvik9VcZjGNuDRQGCt3iaMts+sUPTgA5q1zUQMUxhoW6ozxSZ18UFuoia2LNkh661JXNdANAva0Ee9I3b0jNMkI5Bbt0ZJ/wDNZN+9mpu3DxWfqXNXjE5pyCNq6oNXSFy7FDF+rURs0Teqp1NIfaaq16ikK2aS6igXb/pSvie9Va5RoFmsyTV0MUIuavaNBmQ4pmmLF0rxikxeAoZ1VJVlU6N0dTirWupA8mvNvq6oNVFLtjbx6dtWDVretFebt9Sii/xYehpXpjrUR6Q6r3qf4kB3rzf8QPYGqNfc9jQ2w7p6YdVHrTZ6mrLE144W29f51YWm9aG0jbx6luoqOW/nVG6unrNecFn3rja9620g7x6L+LIaDc14jmsUWxHJmpC+9bbQHrD1zVUs+qoDW/3NU8EnvTYiObYz2nfQDqB6mqGz71Q2RRSQHJlvtFAv3QaubVUNqnoTMVcihNbFNtboJsUaEyAm2tCe2tNjQk8TVH0sc0bRhFrXpNCdSK0DZqBZPpTWKMPdmqbyOKgadveippCfWiKigumiKpNGtaSO9MC2BSOQ6Vi4059at9l9TTQAqwalsbEU+wim9L09e9duo+nuQaWUnQ8UrCN08jjiqfZjTnigjmhXHPzqSkyzhEVZINVIpgaYnIqU0pB7H602RPBi62yeBNVIrSbVdsTS926pkkfOspBemvYnUURisnP86qCv+1FNkJiVAqNuK4n3xR7usUrEZrNmURepa2YntUhlxzPyqz6wcGTQv0ZRXkXauS2WMCi/aAeYA+QoYvBTgzRsGHJfVaArxmlAppltYTjigXHHrNBN+TSiu0R4hAoN25PNWah3DT0JyVBqRVA1TvpgDu6p3UMtmO459qg3AP361gh7dypL0mdWorvtYoUaxzdU76TbUx2jMZnnmOOYoQ1uTk459sVqCae+pGpHrSb22gHmfTtjdn6f1rn07iJUiRIxkjngZofH2OsvQ59uqo6iQaV+yv3EZjJAM8cEyc0Y9PJZQkuGEzCgDn1b0HzyKHxD82T/ABBuxqh1h9aTuMRyCO/B4OR2oTX/AN5pqiJch77VXfa/b+dIszD8rQeMHOJx9CD9aH9o+f6UaQLY8+poZvn1pTx5/tQ/G+fBP6CTR4Byx03/AHqPth9aUUkkiQKk2GgGeRIrfE1MM+qPqaE2opW8xXGT8v8AxQGvH3/f0oqgOx7xqsOoMMbqzGuY5Py/pVXux8/fFHgHJr/xM96gdUHcfzrFa97/AL/yqFDHs36GhUQ/Lwbp6mp9aj7ap9axtrjlW/mK63qW42/L/vQ+JuTYOrAqPto9P51k+K3oP+qr22ckAKCTwAZPrxR4BTPTP1jlTYe2QNm7aZTgktORwIBp6ygQvMswtuxPAlLgTEDjP8q+d6vqupvWgly/I5UBQsd+QAeaPoddf8e347s1uc7isRB/NjbmK8vdvo9JRiz2l/qdpdm1ELMpKrIXJLLy3GVJ+tAbWXfz2FiQwIdNu4GR5gTiJ45msm91hbTA27cg/iQsCsHEqRmRxBkTTSfErLpvDt6Zd7EkqxbaC4YkLDAqY4j0700dS1yF6fPA3a1bgm4yqTtH51LFogtzzOeJ7Uv/ABEyx2qSxhRCYkAeaeSCDn5Vn2Ov2yiF7LXLi7t4BUDkqvbdxmO570W78S7HTwLCBA58Q3CQbe4x5SrwVAztMkH5itu/gO2/Y59uuk7wiqkRh+TxG0ZBIHJH5am91PVgK7oqy34pCqwAaLc/7WSZ9qR0HVzue44R7YaYt22/D+Kd6+d4JiCx4yBWr/HEuWgn38MGwdMy7Wb8JQAQCoPzJ59SHqBWnYvb6pe3F9lvzKFw4kAHdmc+uavd1mpCE+GoTbtB8RcFoPIMgkdj60a1oPCtBrn3rAFSGsNLswItwpAKGTEEzCnIms9+oaW3ea3cV1KDcdqFzg7WEhwZBkGGgY5yKKmgOD6sjSaq4sMTbQZ/HexJBGVJo5N19pF3TkKNv4ycQBMDMbY9sVHSetaNrpIY3S5hAbB3Ko/Ev4jtkHnFa2pfp+4JchdjCRDW2iNwVtkBvxDHzrOZo6YtYTUXXCqqhZM+GXkwNoOcCYHNW1PSLyXFnaVgEx53Ak48hgn+9HXqWk3XB9q+73WzaXEosEOv+HIjsZPNdb1el3Qt+wJwvkLFWaBgsgkzPcc0NwZ6SIuaBSIa94ZLYD2XyPwz5Bg49fWlx8Ik3tr3rQt87wwWFiQVVmMnt7Y9a2bfQoYs2oYgrtKlSymMEiB5Oe0xAg02bQWRbuKXEQGtcAAjgzHB4jihu/kz0E/B4xumhWFu5tUbp3iCWWOVYZIOQMcgUU/DG4lrbKLcLtNyV3k4aDwACOTXo9X8PI9zxGZlY2/DZilsgrBmd6kCc5AEY+qGs6TZtsoshrpLeYACLY/FIAwoLLEDjdwKO6wbEVxR57SdNBO0wxJ/LcgSJOYU/Oo1XSF2g7b1pj5huyCpPoVHbiK9lr9UwlbLpaAU7fLBJIbaACdyZKnd8+K8l8U9UdAG1Nhr1zaPDcW2e24ElbZuKQcNJ44Pyo7ouykBTo42yGZiOYtMYPYAA5nn6Gp0nw9dJ/LHYkTOCdu1RMiIPoTFMaH40slEuXNOba79rF7Som4qxkXCwLcQFPzJrPs/6ULBK27qXLaAuARceU3GWZhbbcYOe/0FDdlZtnTo09Z8LPZB3qCVAYld/B9JGT8qy7ltSAQu7E5ZlMdxDDn2itS78VaP7P4ll3d3aAgHmT8qO28N3AYesxiDWqQurtWywWy5QsIW4zHbgi4QAgwJ459KdarYktBeDxzMe1ho/wD0Uf5e9UR2H/oHgz5z/KP3im+samzaR1F374DyhhgSFILALkQQceuKf0C6e4qy7qWFvazhbVti+MbiTtEHPyqkdZPolLSnHh0Y9tN7HdZ2jJnxGMntif50ddKoOBHyY/3r0XWPhhkjwVuXIBZ2JQIFAyQ/B7/QV51b6SZu2VictdUcewkntwO9NvL2QlpTvovrOjW7aP8Ac3rgYBrZmJ77WCjBgH9B8qxeq9ItBbZti7ux4yspAtqY2bSPxztPHbmvqus+HdJ5mUJbuOoZVBa35TIBKlonvkDjihXfg/esm4lyBGXkx3GMT8hXFi0j07j0uD5db6iEk2rAQWzbCcA7IYs3mYkknbxjJ+mieo3rhuoGuLZ279yae2RJUbdskE4HIPY+ufZdQ+HrSoGKlGgAeIqMCRJhuSRHtWX9jtXWW2uoe2PKAvhsV3QdmbjeUwD+IQYMeyKaspg67PPdZ1qWQrMfFJALLc5wFLLvSIO6RjIEYzWfpDdukHSoqlArFbhtxliIVrjANKkckfyr1PxH0PTaZvHvK98GS5W1aJtgKFDGCBtjvyCK8zq9Rp7qL5XtKzEhtjXCVAKwFKhTlsDERyaDmNg2aHStc+m1bMQBqLUi4m9WRlZeUZeRJGO3pS3WVbUqitcuqEZnEkNAfbIHt5R8qNd1vT1iRdNxSSC9gLtngQjD/PinbPWNGWEG6zqZABugEgT5gxIPft271GcvKYXpt+R5tSt61atk3R4cQUuG3B27dzwPMIJwfemul9Dsiwrvdac7i7sXuRnewAgfWl7HxTbKMVI8SQSp3TJOPN4ZzHafqaKvxLbYedyDnCo7eXsQQp3DtMDipRnNIbD2xlVthIG4zwQdvIHeJGP6CsnU2bjuxFxACZCm2GgcDPJpq91dCIsHc8biLhKwMflFuSfbtzQ7nWwqibIuNg+S6xA3NCYFsEgyO9Hc1AYMVbp931sn52iPl34qdPpboYHdpRtI5tuJgz2n0rYs7nYL4FsEb90vs/Bk/iDHuIMn3oR6kUum29hAcNuPhlU4x/gjv8wZps5dMOD9mk/UL90lVumTuEIBnxNkR+YsoViMfmqjWtRauy13zPtLf4Y4Lkq2JTD49wfWs/qfX7u0ItsKDbLG2DIYbpz4SiDKiJJGapeVxaa6dnlth2Qby4JJB3EnGe0Urk0hqYX4q1+pUWhphbvMS4ckErbUgAEhjBMPczn8J7xStvq+paxcN9LW7eoULbYEryx8pkGc5HBpT/WK0yowZhuUGDOJHBz+4pmzrVcSHB7cevvNL9xKPaIN8ml1rqYGwWvAcgQ06feY2jbBZp9u/Hanel9Y3qgu3wo4ZUt6i00yduFMfzivJPcu7v8AGtbJIJCiQewhmg9+9Xd74DFdhGIebYByZkBjHb0qkfqJPwgpZCP+lAML1u5Ny7aFolZc4uO0eGA3mQBVBII5+Zr56NWrdoMGJg8/LPevpV29qdv+HbcH/fEHHoZxmmrvRrbKA3gwUBYB7YCt3WCfNHqPfijutdonODR8st60BTDgcEYImAcY5BJrat/H+tVQEvFkCwygRwweSO/HPcYOK9VrvhHT7JcW1VQSG8QqP9ryMisWaG/CATnisrT/AAvpFUm1da9uldzKqqh5jY2WIGPMBM9jTx1YsTBmJoeqW/HV7qyrN5/MxkRwRuE5j0wtbnU/iDSeDaKW7Vx0ZtoNtoVAfKGlzM4MRGM0XS/Cdp7igWgTcVge43dmcIQFJMAREiaXs9BFtgDYtIGyQ5PpJEuZjsc8HnvVE7DjJI2ehfGVy9phZUhLYJRkQog2tll3QTmew4JpHX/DKG+mx/uiACF/Eh2mSN67YnFILfFtSFW3azkoyrwCvY5Hv+mOdLp/UoJ8S+hGwmBDMW/KpMe3bGapGn2JK0uD6de6Pvdrk29xzC3wxYjgQVAA7dhWbf8Ai06RGa5stgSUVriMzsI8ibF78TwJrB678YXtNu8O/dfAVQzSFJEw4Ubd0SYB9PWvlev19xrga6xbEKpMwJJj0jcSYHrTS1UuESUPPR6XU/Er3XCWLjW3LFmO6SS07p8phRPfIisTrfUrhYtdvXGu212qyldpJIYAsANw27pxggV2k6qVgqqrst3E3SRm4Q0qoEBhFZ+uvKbgeC4JG5TMGAPzA8kx+tQTt8nXF8Uep+EtS93RasOzO5Ci3MkgqDMDtjufTvQOo3GVVgsUWwDuLHJuYB9AZAPr5D61ofCwUAXP/wCS0syCSniSB+qnnEjnmtXX6PTXbQ3vcIzwLl4WkIX8DFjbSMDufN2qUlydafB4rqfWy11gYDCBO4mWGN08TyZxzW98O2ryhr1pdw8Jl2lh5nEgBPQREniQaxdB8LC8xVLyuYEKgLRMk/ij+le5t9LvCx4RXAhSVGSB2Efh7HnMH1oTcVwCNt2d8NdINyfF2peZg4AbfFvaGCnbjEH9KY+MECfZmtMynJ3EAiGkZA5HmfB9PUUPp3R3tO1xCZEMwuMIE5CiFxic5MelR1Hq93UFrJNtvB3vghQcArG0gFh6GaSLinaHldUxD4d6ejWsMEuIjqrEqYUq42lT3Pl5zgV6PQWEt7lt7QloFVjMSxO2WmBJxPG6srQ9MlnQuA23eNpIUz5iobO47SVGOfrWPoupNuAbezSN0sRv2oqW8cTPM884rZKxW6R6z446mq6XxINo3CUMmSmGDQcAkjdnP5a8rY6nd1d+0Lbuga2iM6hRLIGLP3iVYGJmZp7Wa28W2D7vyqWFy5OQfvCcEMDMTE+X5zFu21pC+9bTOGt25Jy7RJDRGYPccRTt8WkJZVviNltqNP5ArMpDXSbkDGwiJAjzZ9ay365eV/E3AGIkkndIEyvpiaa0HQkv3DtuW28pUsGBaQ2V2qMHkyf1Mms3+GBrjIty2214G12JIMfeCPKRJiJkTmaSrElbO3Ld8XwFuuSgI2qhVbskztnE5x2gUNtadOkuHXIVlbMHjvkCfc4o/T3+zXLo3nYVMhU8yEjaB6FgWn0gVqJpF1VxWJBdLZ3o4tKr7SD4mGO0ZE/r7UJpNck2lIxem6N9TdubACoBndAyeAAef+LtnOaLq+hahfDRrLEyuQu4CZcK8SMRHypix1C5augbVWDDMDvBBHmW2MwgAChhkyfpsdQ63pHHkRyQRzvHryd4mDxPrUXNRdIrHBcWZjaG5bdj4YHDMpUwO52kCBIOKpqdcuNwCExghRM8QeM9j8+KdbV23u2rodrTofMYb7xTEiQTGJg+9IdT0tr7STblrbFW3QWCYIZQI9pqCjGTt/0U1FCXKZiazqJZsFhyGUgqVHECePXHalRqQgbb+J4WSckgHjODOT7it1+h2/MfDeS4Y+TtEQPIAVks3I4q9j4NwGvXAq4G1WRmjHmK5Mgf1rui14OWWm74Y58Pdda3ZAAulm2+IcBW2ltuOSOPnSWpuXQSdiyJ8xt7iRyBkTgYPrImtXRa/TaT/CQFgIV7xjaTOfCJgkdieJFI6jrLmCq3XmQGAIQmedwEEVSMJsMpOuWC0LsD5kG0ntb3YOTn9wDT9i+Nw2o+Zg7Dj54EVn6e5qck33Q9gm0jnli3P0ptheeN+qun5bF7k9gZrphHUTs49WWnJU3/AALLqrDgIHuBB3Z9/wAyUKgZ/WaT1HwqrGdPv1LPwoRjszBJ2rtA/wCIiq63oF3RjeVS5b4hkDFR+XdgMnpMgSK9b0n/AEnG6nhbUtjiEAggCM47jv7VKUMTtjJTR5vR/BVvcFu3DuHFq0Dc45BZZEjv6UHq/wALtafcBtt7TDNtIkHiNxjAnj+lfQ7mgTUgIiq0g7i5aRHACgQfqc14m/8ADtzx/CtMLiZ3rbuLtUIVLRGBzkEdhU0x8EZFzSXUKLalt3AAkmGYzgScT+vevT9MRB0i75puFjCFxCou1eMeUs/cH+VZXVLhMKNI6uICFXtkqIiI5IMzE981Gq1epu22tmxcVGkPtNkbzAjceSQZPPejTfY/CNj4W1VkWTcm2NSj+WWC/duoG2WzwDIHrWnqOsXPFO0uQ8TAOxZBmGA2kjYSBOa8foukKhcPbCghG+8uIu5h2EH8J7nJ+VbKdSjbN+wiqhC7H3EEqLZxEqdoiRGJ+dRnHm6bDnSoB1jVKhZXu73EBVZidpJO8s1vBKkCAc1jr1a6rhwwAESIG1gDMHdxORTQt6QQPEk44FwgcdzHz/WaLb1WlAOy3cufJUXJ7EscduJpa1PEf8Odyk36C2PjSyoxYZnnDeKoC4/2gokzXnrqXWJ8FWuFsclmABnkfSSK3v8AWK5bEW9Ns7+e8pUjP5cfr6UA/EGoO7FlAWwBucAHvncP5j6VRQ1O6Qsp32zM0fjW2+8Zwcjbsfy8SCfrwJivYOE8N12G9vtAWx4ZlNyRABEIwJORB49a8y2u1E/4zRjChEiO2JBH0qL1y448126TMz4p78jaBFV2pPyJuxXk9PoNTetBF+z6e2rAMQHRSXChdwRSSJ9CvM81gPeUBhe1AUNHktsTiZH5cR/lWa3Tg34pb5sf711vpqjhQP0o7KfYr1ka2lfTk7ba37xJxtVyD2JLDHcdu/OKre6+LbEJpCpB5ZfMYAGclZwPXgUiNEMSJjj2oqaVR2ploQ9WT366Qa18SXnIJsocR5haETOff5R2o9rreq2rC2k9YZRInG4LbwAfSeaXSyPSjRRWjFeAfcErq9Vx41oT3i42ZH+59PpTFm7cLjxNYFABH3endu85VmUH5z9KAFrilOtNLwB/UM7qOnQmE1WoZYg/cW1yZ3c3TyfrSuj6Tb3TcN256DeLYyMzsHrnFNhaujRVFAnLXkNG3a2hRp9OoAjCAt35ZpJOaoQYABMDgTgdhAoUg9qqY/ZqmJzynJ9l9pqyg0HaKsE9zRomexT4U1Lu+zaQuHLeVDiWWchgJj057Zrz2u/0VXdwZRtLeYG3cDLDekqcYOJ+lDPUX/8AcuY48xxHEZor9dv/APyLon/7Hz880rV9l460V+m0ZF7o163CnWMO6yyN6nHm+f60onSmBkX0PIGFGeY/Fk+0HmtDWaxri7LhNxfR4YfQNx9Kz00FoR90kKDAKgjMAkg8nFLgiq+ob7bKp0y7tBRpRmncqyGb59zH+VEX4bvXMbmLdlAXdP8AwgT+zTWk1ty0u207W1mYR7ij5QGgj2Mj+dR0/WPYzZbwTMk2wqSRJBO0CeTzQwH3l+5gtT8AX7fmu27sFhG5S6ljmPKCJPuac0/wsYzaudyIRRBOO8H9KN/rRqoj7Te9J3mYkmN3MSaGnWr4wL90A4IFxhI9wDWxBvL2yNZ0BLTBbguacnAFxWlj3gAD9cikzobQJ8zD/kGT/wBWKJcvFj5mZj7sT9KHsH7/AO1bEm5lFsqOP6AUSzo95gCSATx2HfmjLc3AKVBjhhho9D2PPfNF6j042SoLK0icdvmOxrYi5CBsAdqnZVyaqWrYgyKlB71At+9cWqNxo0FsIEq4WghzVw9MkI2EirYofiGos3AVHP8AzAAz9DRMGBHrUgD1FVBFcQKNAJKVAmoxXFqwCfENTvqhaqzRFCyf2Klf3iqI1GVqwAe8zjFDc596muoBSJCxVLhrq6sMik1VVrq6gMXC1ZUrq6gFEuYqpWurqAxfT32tsGUwRwatful2LHk5Pzrq6sYFFTsqa6iArsqAk11dWMXGnPrVx09vUfqf7V1dRFO/h7eo/U/2qPsJHpj3P9qiurGCrpD7fqf7Vb7Ifb9T/aurqxqKtpSPT9T/AGqBpm9v1P8AaurqIaJ+zme37+lcdKfb9/SurqwtHDTH2/f0oi6Y+36/9q6urGo//9k="/>
          <p:cNvSpPr>
            <a:spLocks noChangeAspect="1" noChangeArrowheads="1"/>
          </p:cNvSpPr>
          <p:nvPr/>
        </p:nvSpPr>
        <p:spPr bwMode="auto">
          <a:xfrm>
            <a:off x="0" y="-685800"/>
            <a:ext cx="2133600" cy="14287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3328" name="Picture 16" descr="http://t2.gstatic.com/images?q=tbn:ANd9GcQ4OJ3amUlBsMLiEKU5Vl3W_aOMtitw4YfGxyh1m1d92CoPcjRf"/>
          <p:cNvPicPr>
            <a:picLocks noChangeAspect="1" noChangeArrowheads="1"/>
          </p:cNvPicPr>
          <p:nvPr/>
        </p:nvPicPr>
        <p:blipFill>
          <a:blip r:embed="rId3"/>
          <a:srcRect/>
          <a:stretch>
            <a:fillRect/>
          </a:stretch>
        </p:blipFill>
        <p:spPr bwMode="auto">
          <a:xfrm>
            <a:off x="2209800" y="3581400"/>
            <a:ext cx="4394712" cy="28194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127</TotalTime>
  <Words>540</Words>
  <Application>Microsoft Office PowerPoint</Application>
  <PresentationFormat>On-screen Show (4:3)</PresentationFormat>
  <Paragraphs>20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Paper</vt:lpstr>
      <vt:lpstr>Christopher Columbus:  His journey to Puerto Rico </vt:lpstr>
      <vt:lpstr>A great explorer or a disturbed, evil man?</vt:lpstr>
      <vt:lpstr>His 2nd Voyage..</vt:lpstr>
      <vt:lpstr>Puerto Rico</vt:lpstr>
      <vt:lpstr>15 years later…..</vt:lpstr>
      <vt:lpstr>Slide 6</vt:lpstr>
      <vt:lpstr>Slide 7</vt:lpstr>
      <vt:lpstr>Slide 8</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Christopher Columbus:  His journey to Puerto Rico</dc:title>
  <dc:creator>BAKON</dc:creator>
  <cp:lastModifiedBy>BAKON</cp:lastModifiedBy>
  <cp:revision>13</cp:revision>
  <dcterms:created xsi:type="dcterms:W3CDTF">2012-10-18T01:27:13Z</dcterms:created>
  <dcterms:modified xsi:type="dcterms:W3CDTF">2012-10-18T03:34:18Z</dcterms:modified>
</cp:coreProperties>
</file>