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6" r:id="rId2"/>
    <p:sldId id="257" r:id="rId3"/>
    <p:sldId id="258" r:id="rId4"/>
    <p:sldId id="259" r:id="rId5"/>
    <p:sldId id="260" r:id="rId6"/>
    <p:sldId id="261" r:id="rId7"/>
    <p:sldId id="264"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707" autoAdjust="0"/>
  </p:normalViewPr>
  <p:slideViewPr>
    <p:cSldViewPr>
      <p:cViewPr varScale="1">
        <p:scale>
          <a:sx n="88" d="100"/>
          <a:sy n="88" d="100"/>
        </p:scale>
        <p:origin x="-106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3B7E2E50-3C4B-44F3-A712-62098907BE24}" type="datetimeFigureOut">
              <a:rPr lang="en-US" smtClean="0"/>
              <a:pPr/>
              <a:t>10/22/2012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629D3BC2-E486-4F46-98C3-1264CA68C0B3}"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B7E2E50-3C4B-44F3-A712-62098907BE24}" type="datetimeFigureOut">
              <a:rPr lang="en-US" smtClean="0"/>
              <a:pPr/>
              <a:t>10/22/2012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D3BC2-E486-4F46-98C3-1264CA68C0B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B7E2E50-3C4B-44F3-A712-62098907BE24}" type="datetimeFigureOut">
              <a:rPr lang="en-US" smtClean="0"/>
              <a:pPr/>
              <a:t>10/22/2012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D3BC2-E486-4F46-98C3-1264CA68C0B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B7E2E50-3C4B-44F3-A712-62098907BE24}" type="datetimeFigureOut">
              <a:rPr lang="en-US" smtClean="0"/>
              <a:pPr/>
              <a:t>10/22/2012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D3BC2-E486-4F46-98C3-1264CA68C0B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B7E2E50-3C4B-44F3-A712-62098907BE24}" type="datetimeFigureOut">
              <a:rPr lang="en-US" smtClean="0"/>
              <a:pPr/>
              <a:t>10/22/2012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629D3BC2-E486-4F46-98C3-1264CA68C0B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B7E2E50-3C4B-44F3-A712-62098907BE24}" type="datetimeFigureOut">
              <a:rPr lang="en-US" smtClean="0"/>
              <a:pPr/>
              <a:t>10/22/2012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9D3BC2-E486-4F46-98C3-1264CA68C0B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B7E2E50-3C4B-44F3-A712-62098907BE24}" type="datetimeFigureOut">
              <a:rPr lang="en-US" smtClean="0"/>
              <a:pPr/>
              <a:t>10/22/2012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9D3BC2-E486-4F46-98C3-1264CA68C0B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B7E2E50-3C4B-44F3-A712-62098907BE24}" type="datetimeFigureOut">
              <a:rPr lang="en-US" smtClean="0"/>
              <a:pPr/>
              <a:t>10/22/2012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9D3BC2-E486-4F46-98C3-1264CA68C0B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E2E50-3C4B-44F3-A712-62098907BE24}" type="datetimeFigureOut">
              <a:rPr lang="en-US" smtClean="0"/>
              <a:pPr/>
              <a:t>10/22/2012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9D3BC2-E486-4F46-98C3-1264CA68C0B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B7E2E50-3C4B-44F3-A712-62098907BE24}" type="datetimeFigureOut">
              <a:rPr lang="en-US" smtClean="0"/>
              <a:pPr/>
              <a:t>10/22/2012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9D3BC2-E486-4F46-98C3-1264CA68C0B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B7E2E50-3C4B-44F3-A712-62098907BE24}" type="datetimeFigureOut">
              <a:rPr lang="en-US" smtClean="0"/>
              <a:pPr/>
              <a:t>10/22/2012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9D3BC2-E486-4F46-98C3-1264CA68C0B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B7E2E50-3C4B-44F3-A712-62098907BE24}" type="datetimeFigureOut">
              <a:rPr lang="en-US" smtClean="0"/>
              <a:pPr/>
              <a:t>10/22/2012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29D3BC2-E486-4F46-98C3-1264CA68C0B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381000"/>
            <a:ext cx="8229600" cy="2895600"/>
          </a:xfrm>
        </p:spPr>
        <p:txBody>
          <a:bodyPr>
            <a:normAutofit/>
          </a:bodyPr>
          <a:lstStyle/>
          <a:p>
            <a:r>
              <a:rPr lang="en-US" dirty="0" smtClean="0"/>
              <a:t>Christopher</a:t>
            </a:r>
            <a:br>
              <a:rPr lang="en-US" dirty="0" smtClean="0"/>
            </a:br>
            <a:r>
              <a:rPr lang="en-US" dirty="0" err="1" smtClean="0"/>
              <a:t>columbus</a:t>
            </a:r>
            <a:r>
              <a:rPr lang="en-US" dirty="0" smtClean="0"/>
              <a:t/>
            </a:r>
            <a:br>
              <a:rPr lang="en-US" dirty="0" smtClean="0"/>
            </a:br>
            <a:r>
              <a:rPr lang="en-US" dirty="0" smtClean="0"/>
              <a:t>friend or foe?</a:t>
            </a:r>
            <a:br>
              <a:rPr lang="en-US" dirty="0" smtClean="0"/>
            </a:br>
            <a:r>
              <a:rPr lang="en-US" sz="1600" dirty="0" smtClean="0"/>
              <a:t>By </a:t>
            </a:r>
            <a:r>
              <a:rPr lang="en-US" sz="1600" dirty="0" err="1" smtClean="0"/>
              <a:t>osvaldo</a:t>
            </a:r>
            <a:r>
              <a:rPr lang="en-US" sz="1600" dirty="0" smtClean="0"/>
              <a:t> “section” lobos</a:t>
            </a:r>
            <a:endParaRPr lang="en-US" dirty="0"/>
          </a:p>
        </p:txBody>
      </p:sp>
      <p:sp>
        <p:nvSpPr>
          <p:cNvPr id="3" name="Subtitle 2"/>
          <p:cNvSpPr>
            <a:spLocks noGrp="1"/>
          </p:cNvSpPr>
          <p:nvPr>
            <p:ph type="subTitle" idx="1"/>
          </p:nvPr>
        </p:nvSpPr>
        <p:spPr>
          <a:xfrm>
            <a:off x="1447800" y="6857998"/>
            <a:ext cx="6400800" cy="45719"/>
          </a:xfrm>
        </p:spPr>
        <p:txBody>
          <a:bodyPr>
            <a:normAutofit fontScale="25000" lnSpcReduction="20000"/>
          </a:bodyPr>
          <a:lstStyle/>
          <a:p>
            <a:endParaRPr lang="en-US" dirty="0"/>
          </a:p>
        </p:txBody>
      </p:sp>
      <p:pic>
        <p:nvPicPr>
          <p:cNvPr id="4" name="Picture 3" descr="thCA39MZM0.jpg"/>
          <p:cNvPicPr>
            <a:picLocks noChangeAspect="1"/>
          </p:cNvPicPr>
          <p:nvPr/>
        </p:nvPicPr>
        <p:blipFill>
          <a:blip r:embed="rId2" cstate="print"/>
          <a:stretch>
            <a:fillRect/>
          </a:stretch>
        </p:blipFill>
        <p:spPr>
          <a:xfrm>
            <a:off x="3352800" y="3581400"/>
            <a:ext cx="2438400" cy="2667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a:t>
            </a:r>
            <a:endParaRPr lang="en-US" dirty="0"/>
          </a:p>
        </p:txBody>
      </p:sp>
      <p:sp>
        <p:nvSpPr>
          <p:cNvPr id="3" name="Content Placeholder 2"/>
          <p:cNvSpPr>
            <a:spLocks noGrp="1"/>
          </p:cNvSpPr>
          <p:nvPr>
            <p:ph idx="1"/>
          </p:nvPr>
        </p:nvSpPr>
        <p:spPr/>
        <p:txBody>
          <a:bodyPr/>
          <a:lstStyle/>
          <a:p>
            <a:r>
              <a:rPr lang="en-US" dirty="0" smtClean="0"/>
              <a:t>Christopher  Columbus was born in Genoa (located in Italy today ) in 1451, to </a:t>
            </a:r>
            <a:r>
              <a:rPr lang="en-US" dirty="0" err="1" smtClean="0"/>
              <a:t>Domenico</a:t>
            </a:r>
            <a:r>
              <a:rPr lang="en-US" dirty="0" smtClean="0"/>
              <a:t> Colombo, a middle class wool-weaver, and Susanna </a:t>
            </a:r>
            <a:r>
              <a:rPr lang="en-US" dirty="0" err="1" smtClean="0"/>
              <a:t>Fontanarossa</a:t>
            </a:r>
            <a:r>
              <a:rPr lang="en-US" dirty="0" smtClean="0"/>
              <a:t>.</a:t>
            </a:r>
            <a:endParaRPr lang="en-US" dirty="0"/>
          </a:p>
        </p:txBody>
      </p:sp>
      <p:pic>
        <p:nvPicPr>
          <p:cNvPr id="4" name="Picture 3" descr="thCAO548GJ.jpg"/>
          <p:cNvPicPr>
            <a:picLocks noChangeAspect="1"/>
          </p:cNvPicPr>
          <p:nvPr/>
        </p:nvPicPr>
        <p:blipFill>
          <a:blip r:embed="rId2" cstate="print"/>
          <a:stretch>
            <a:fillRect/>
          </a:stretch>
        </p:blipFill>
        <p:spPr>
          <a:xfrm>
            <a:off x="4876800" y="3810000"/>
            <a:ext cx="3048000" cy="28956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t>
            </a:r>
            <a:endParaRPr lang="en-US" dirty="0"/>
          </a:p>
        </p:txBody>
      </p:sp>
      <p:sp>
        <p:nvSpPr>
          <p:cNvPr id="3" name="Content Placeholder 2"/>
          <p:cNvSpPr>
            <a:spLocks noGrp="1"/>
          </p:cNvSpPr>
          <p:nvPr>
            <p:ph idx="1"/>
          </p:nvPr>
        </p:nvSpPr>
        <p:spPr/>
        <p:txBody>
          <a:bodyPr/>
          <a:lstStyle/>
          <a:p>
            <a:r>
              <a:rPr lang="en-US" dirty="0" smtClean="0"/>
              <a:t>Columbus first took to the sea when he was 14 years old and this continued throughout his younger life.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a:t>
            </a:r>
            <a:endParaRPr lang="en-US" dirty="0"/>
          </a:p>
        </p:txBody>
      </p:sp>
      <p:sp>
        <p:nvSpPr>
          <p:cNvPr id="3" name="Content Placeholder 2"/>
          <p:cNvSpPr>
            <a:spLocks noGrp="1"/>
          </p:cNvSpPr>
          <p:nvPr>
            <p:ph idx="1"/>
          </p:nvPr>
        </p:nvSpPr>
        <p:spPr/>
        <p:txBody>
          <a:bodyPr/>
          <a:lstStyle/>
          <a:p>
            <a:r>
              <a:rPr lang="en-US" dirty="0" smtClean="0"/>
              <a:t>During the 1470’s , he went on numerous trading trips that took him to the Aegean Sea, Northern Europe and possibly Iceland.</a:t>
            </a:r>
          </a:p>
          <a:p>
            <a:endParaRPr lang="en-US" dirty="0" smtClean="0"/>
          </a:p>
          <a:p>
            <a:r>
              <a:rPr lang="en-US" dirty="0" smtClean="0"/>
              <a:t> In 1479,  he met his brother </a:t>
            </a:r>
            <a:r>
              <a:rPr lang="en-US" dirty="0" err="1" smtClean="0"/>
              <a:t>Bartolomeo</a:t>
            </a:r>
            <a:r>
              <a:rPr lang="en-US" dirty="0" smtClean="0"/>
              <a:t>, a mapmaker, in Lisbon.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why</a:t>
            </a:r>
            <a:endParaRPr lang="en-US"/>
          </a:p>
        </p:txBody>
      </p:sp>
      <p:sp>
        <p:nvSpPr>
          <p:cNvPr id="3" name="Content Placeholder 2"/>
          <p:cNvSpPr>
            <a:spLocks noGrp="1"/>
          </p:cNvSpPr>
          <p:nvPr>
            <p:ph idx="1"/>
          </p:nvPr>
        </p:nvSpPr>
        <p:spPr/>
        <p:txBody>
          <a:bodyPr/>
          <a:lstStyle/>
          <a:p>
            <a:r>
              <a:rPr lang="en-US" dirty="0" smtClean="0"/>
              <a:t>For years, Columbus proposed his plans to the Portuguese and Spanish Kings, but he was turned down each time.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a:t>
            </a:r>
            <a:endParaRPr lang="en-US" dirty="0"/>
          </a:p>
        </p:txBody>
      </p:sp>
      <p:sp>
        <p:nvSpPr>
          <p:cNvPr id="3" name="Content Placeholder 2"/>
          <p:cNvSpPr>
            <a:spLocks noGrp="1"/>
          </p:cNvSpPr>
          <p:nvPr>
            <p:ph idx="1"/>
          </p:nvPr>
        </p:nvSpPr>
        <p:spPr/>
        <p:txBody>
          <a:bodyPr/>
          <a:lstStyle/>
          <a:p>
            <a:r>
              <a:rPr lang="en-US" dirty="0" smtClean="0"/>
              <a:t>Finally, after the moors were expelled from Spain in 1492, king Ferdinand and Queen Isabella  reconsidered his request.</a:t>
            </a:r>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Columbus is a friend?</a:t>
            </a:r>
            <a:endParaRPr lang="en-US" dirty="0"/>
          </a:p>
        </p:txBody>
      </p:sp>
      <p:sp>
        <p:nvSpPr>
          <p:cNvPr id="3" name="Content Placeholder 2"/>
          <p:cNvSpPr>
            <a:spLocks noGrp="1"/>
          </p:cNvSpPr>
          <p:nvPr>
            <p:ph idx="1"/>
          </p:nvPr>
        </p:nvSpPr>
        <p:spPr/>
        <p:txBody>
          <a:bodyPr/>
          <a:lstStyle/>
          <a:p>
            <a:r>
              <a:rPr lang="en-US" dirty="0" smtClean="0"/>
              <a:t>Columbus promised to bring back gold, spices and silk from Asia, spread Christianity, and China.</a:t>
            </a:r>
          </a:p>
          <a:p>
            <a:endParaRPr lang="en-US" dirty="0" smtClean="0"/>
          </a:p>
          <a:p>
            <a:r>
              <a:rPr lang="en-US" dirty="0" smtClean="0"/>
              <a:t>He then asked to be admiral of the seas and governor of discovered  lands.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Was Columbus fame or not?</a:t>
            </a:r>
            <a:endParaRPr lang="en-US" dirty="0"/>
          </a:p>
        </p:txBody>
      </p:sp>
      <p:sp>
        <p:nvSpPr>
          <p:cNvPr id="3" name="Content Placeholder 2"/>
          <p:cNvSpPr>
            <a:spLocks noGrp="1"/>
          </p:cNvSpPr>
          <p:nvPr>
            <p:ph idx="1"/>
          </p:nvPr>
        </p:nvSpPr>
        <p:spPr/>
        <p:txBody>
          <a:bodyPr/>
          <a:lstStyle/>
          <a:p>
            <a:r>
              <a:rPr lang="en-US" dirty="0" smtClean="0"/>
              <a:t>Because of his discoveries, Columbus is often venerated in areas around the world, but notably in the Americas with his name on places (such as District of Columbia) and the celebration of Columbus Day every year on the second Monday October.</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111</TotalTime>
  <Words>229</Words>
  <Application>Microsoft Office PowerPoint</Application>
  <PresentationFormat>On-screen Show (4:3)</PresentationFormat>
  <Paragraphs>19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Christopher columbus friend or foe? By osvaldo “section” lobos</vt:lpstr>
      <vt:lpstr>who</vt:lpstr>
      <vt:lpstr>What </vt:lpstr>
      <vt:lpstr>where</vt:lpstr>
      <vt:lpstr>why</vt:lpstr>
      <vt:lpstr>When </vt:lpstr>
      <vt:lpstr>Is Columbus is a friend?</vt:lpstr>
      <vt:lpstr>Was Columbus fame or not?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Christopher columbus friend or foe?</dc:title>
  <dc:creator>k-3</dc:creator>
  <cp:lastModifiedBy>k-3</cp:lastModifiedBy>
  <cp:revision>16</cp:revision>
  <dcterms:created xsi:type="dcterms:W3CDTF">2012-10-08T19:09:03Z</dcterms:created>
  <dcterms:modified xsi:type="dcterms:W3CDTF">2012-10-22T19:03:53Z</dcterms:modified>
</cp:coreProperties>
</file>